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96" r:id="rId1"/>
  </p:sldMasterIdLst>
  <p:sldIdLst>
    <p:sldId id="256" r:id="rId2"/>
    <p:sldId id="257" r:id="rId3"/>
    <p:sldId id="258" r:id="rId4"/>
    <p:sldId id="259" r:id="rId5"/>
    <p:sldId id="261" r:id="rId6"/>
    <p:sldId id="260" r:id="rId7"/>
    <p:sldId id="262" r:id="rId8"/>
    <p:sldId id="263" r:id="rId9"/>
    <p:sldId id="264" r:id="rId10"/>
    <p:sldId id="265" r:id="rId11"/>
    <p:sldId id="266" r:id="rId12"/>
    <p:sldId id="268" r:id="rId13"/>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47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430E7E-8E25-4E64-8B2E-7D30693E376C}" type="doc">
      <dgm:prSet loTypeId="urn:microsoft.com/office/officeart/2005/8/layout/cycle2" loCatId="cycle" qsTypeId="urn:microsoft.com/office/officeart/2005/8/quickstyle/simple1" qsCatId="simple" csTypeId="urn:microsoft.com/office/officeart/2005/8/colors/colorful2" csCatId="colorful" phldr="1"/>
      <dgm:spPr/>
      <dgm:t>
        <a:bodyPr/>
        <a:lstStyle/>
        <a:p>
          <a:pPr latinLnBrk="1"/>
          <a:endParaRPr lang="ko-KR" altLang="en-US"/>
        </a:p>
      </dgm:t>
    </dgm:pt>
    <dgm:pt modelId="{4669935C-36EF-4633-9157-E7ED83CF685B}">
      <dgm:prSet phldrT="[텍스트]" custT="1"/>
      <dgm:spPr/>
      <dgm:t>
        <a:bodyPr/>
        <a:lstStyle/>
        <a:p>
          <a:pPr latinLnBrk="1"/>
          <a:r>
            <a:rPr lang="en-US" altLang="ko-KR" sz="4400" dirty="0" smtClean="0">
              <a:latin typeface="Freestyle Script" pitchFamily="66" charset="0"/>
            </a:rPr>
            <a:t>Eggs</a:t>
          </a:r>
          <a:endParaRPr lang="ko-KR" altLang="en-US" sz="4400" dirty="0">
            <a:latin typeface="Freestyle Script" pitchFamily="66" charset="0"/>
          </a:endParaRPr>
        </a:p>
      </dgm:t>
    </dgm:pt>
    <dgm:pt modelId="{B96FA8A8-5AE2-485C-8DBD-577F5DAD8837}" type="parTrans" cxnId="{9A0A1296-D190-48CE-83A5-E6C546096BB0}">
      <dgm:prSet/>
      <dgm:spPr/>
      <dgm:t>
        <a:bodyPr/>
        <a:lstStyle/>
        <a:p>
          <a:pPr latinLnBrk="1"/>
          <a:endParaRPr lang="ko-KR" altLang="en-US"/>
        </a:p>
      </dgm:t>
    </dgm:pt>
    <dgm:pt modelId="{A05E6A2F-4598-4FA6-80A4-4C0D7AF7A063}" type="sibTrans" cxnId="{9A0A1296-D190-48CE-83A5-E6C546096BB0}">
      <dgm:prSet/>
      <dgm:spPr/>
      <dgm:t>
        <a:bodyPr/>
        <a:lstStyle/>
        <a:p>
          <a:pPr latinLnBrk="1"/>
          <a:endParaRPr lang="ko-KR" altLang="en-US"/>
        </a:p>
      </dgm:t>
    </dgm:pt>
    <dgm:pt modelId="{E6373E07-835B-4723-B6FF-DB7F1C82096B}">
      <dgm:prSet phldrT="[텍스트]" custT="1"/>
      <dgm:spPr/>
      <dgm:t>
        <a:bodyPr/>
        <a:lstStyle/>
        <a:p>
          <a:pPr latinLnBrk="1"/>
          <a:r>
            <a:rPr lang="en-US" altLang="ko-KR" sz="3600" dirty="0" smtClean="0">
              <a:latin typeface="Freestyle Script" pitchFamily="66" charset="0"/>
            </a:rPr>
            <a:t>Tadpole</a:t>
          </a:r>
          <a:endParaRPr lang="ko-KR" altLang="en-US" sz="3600" dirty="0">
            <a:latin typeface="Freestyle Script" pitchFamily="66" charset="0"/>
          </a:endParaRPr>
        </a:p>
      </dgm:t>
    </dgm:pt>
    <dgm:pt modelId="{A0EBA3FF-0C3F-484E-BAF5-60D8F1D8D846}" type="parTrans" cxnId="{3C872243-974A-483B-8198-E6324DB8A605}">
      <dgm:prSet/>
      <dgm:spPr/>
      <dgm:t>
        <a:bodyPr/>
        <a:lstStyle/>
        <a:p>
          <a:pPr latinLnBrk="1"/>
          <a:endParaRPr lang="ko-KR" altLang="en-US"/>
        </a:p>
      </dgm:t>
    </dgm:pt>
    <dgm:pt modelId="{A11C64A3-1134-425B-AB19-7B4258003447}" type="sibTrans" cxnId="{3C872243-974A-483B-8198-E6324DB8A605}">
      <dgm:prSet/>
      <dgm:spPr/>
      <dgm:t>
        <a:bodyPr/>
        <a:lstStyle/>
        <a:p>
          <a:pPr latinLnBrk="1"/>
          <a:endParaRPr lang="ko-KR" altLang="en-US"/>
        </a:p>
      </dgm:t>
    </dgm:pt>
    <dgm:pt modelId="{27A989A4-9451-4E48-B79E-7343BC077A30}">
      <dgm:prSet phldrT="[텍스트]" custT="1"/>
      <dgm:spPr/>
      <dgm:t>
        <a:bodyPr/>
        <a:lstStyle/>
        <a:p>
          <a:pPr latinLnBrk="1"/>
          <a:r>
            <a:rPr lang="en-US" altLang="ko-KR" sz="3600" dirty="0" smtClean="0">
              <a:latin typeface="Freestyle Script" pitchFamily="66" charset="0"/>
            </a:rPr>
            <a:t>Tadpole with legs</a:t>
          </a:r>
          <a:endParaRPr lang="ko-KR" altLang="en-US" sz="3600" dirty="0">
            <a:latin typeface="Freestyle Script" pitchFamily="66" charset="0"/>
          </a:endParaRPr>
        </a:p>
      </dgm:t>
    </dgm:pt>
    <dgm:pt modelId="{5B3869DE-4A9F-4F4A-9B6A-25877FFC1765}" type="parTrans" cxnId="{CA6BE9E1-CF92-479A-A743-3ED0BFCBDA4B}">
      <dgm:prSet/>
      <dgm:spPr/>
      <dgm:t>
        <a:bodyPr/>
        <a:lstStyle/>
        <a:p>
          <a:pPr latinLnBrk="1"/>
          <a:endParaRPr lang="ko-KR" altLang="en-US"/>
        </a:p>
      </dgm:t>
    </dgm:pt>
    <dgm:pt modelId="{8CF6E67F-7F1F-495F-B53F-CF2566EB707E}" type="sibTrans" cxnId="{CA6BE9E1-CF92-479A-A743-3ED0BFCBDA4B}">
      <dgm:prSet/>
      <dgm:spPr/>
      <dgm:t>
        <a:bodyPr/>
        <a:lstStyle/>
        <a:p>
          <a:pPr latinLnBrk="1"/>
          <a:endParaRPr lang="ko-KR" altLang="en-US"/>
        </a:p>
      </dgm:t>
    </dgm:pt>
    <dgm:pt modelId="{4C9E22F4-CB14-4B03-A92E-36B699DFF2E8}">
      <dgm:prSet phldrT="[텍스트]" custT="1"/>
      <dgm:spPr/>
      <dgm:t>
        <a:bodyPr/>
        <a:lstStyle/>
        <a:p>
          <a:pPr latinLnBrk="1"/>
          <a:r>
            <a:rPr lang="en-US" altLang="ko-KR" sz="3600" dirty="0" err="1" smtClean="0">
              <a:latin typeface="Freestyle Script" pitchFamily="66" charset="0"/>
            </a:rPr>
            <a:t>Froglet</a:t>
          </a:r>
          <a:endParaRPr lang="ko-KR" altLang="en-US" sz="3600" dirty="0">
            <a:latin typeface="Freestyle Script" pitchFamily="66" charset="0"/>
          </a:endParaRPr>
        </a:p>
      </dgm:t>
    </dgm:pt>
    <dgm:pt modelId="{034F0CA2-42D6-454E-93EF-00386BFF7CD5}" type="parTrans" cxnId="{A235719B-90F8-43FE-867F-16EE88C00495}">
      <dgm:prSet/>
      <dgm:spPr/>
      <dgm:t>
        <a:bodyPr/>
        <a:lstStyle/>
        <a:p>
          <a:pPr latinLnBrk="1"/>
          <a:endParaRPr lang="ko-KR" altLang="en-US"/>
        </a:p>
      </dgm:t>
    </dgm:pt>
    <dgm:pt modelId="{C2EE48C1-F2B9-4F26-A585-396E3533DBB7}" type="sibTrans" cxnId="{A235719B-90F8-43FE-867F-16EE88C00495}">
      <dgm:prSet/>
      <dgm:spPr/>
      <dgm:t>
        <a:bodyPr/>
        <a:lstStyle/>
        <a:p>
          <a:pPr latinLnBrk="1"/>
          <a:endParaRPr lang="ko-KR" altLang="en-US"/>
        </a:p>
      </dgm:t>
    </dgm:pt>
    <dgm:pt modelId="{A5885199-EBC1-4821-A31D-1DDDDDB9DF90}">
      <dgm:prSet phldrT="[텍스트]" custT="1"/>
      <dgm:spPr/>
      <dgm:t>
        <a:bodyPr/>
        <a:lstStyle/>
        <a:p>
          <a:pPr latinLnBrk="1"/>
          <a:r>
            <a:rPr lang="en-US" altLang="ko-KR" sz="4000" dirty="0" smtClean="0">
              <a:latin typeface="Freestyle Script" pitchFamily="66" charset="0"/>
            </a:rPr>
            <a:t>Adult Frog</a:t>
          </a:r>
          <a:endParaRPr lang="ko-KR" altLang="en-US" sz="4000" dirty="0">
            <a:latin typeface="Freestyle Script" pitchFamily="66" charset="0"/>
          </a:endParaRPr>
        </a:p>
      </dgm:t>
    </dgm:pt>
    <dgm:pt modelId="{ADD98454-E334-4E2E-877C-C67730DF329F}" type="parTrans" cxnId="{AD3F9288-85ED-4327-BE36-A4AC7C35BB44}">
      <dgm:prSet/>
      <dgm:spPr/>
      <dgm:t>
        <a:bodyPr/>
        <a:lstStyle/>
        <a:p>
          <a:pPr latinLnBrk="1"/>
          <a:endParaRPr lang="ko-KR" altLang="en-US"/>
        </a:p>
      </dgm:t>
    </dgm:pt>
    <dgm:pt modelId="{1B0B0291-0AD1-4C88-A65C-6463278532DE}" type="sibTrans" cxnId="{AD3F9288-85ED-4327-BE36-A4AC7C35BB44}">
      <dgm:prSet/>
      <dgm:spPr/>
      <dgm:t>
        <a:bodyPr/>
        <a:lstStyle/>
        <a:p>
          <a:pPr latinLnBrk="1"/>
          <a:endParaRPr lang="ko-KR" altLang="en-US"/>
        </a:p>
      </dgm:t>
    </dgm:pt>
    <dgm:pt modelId="{FF566C14-62C0-49A6-844F-BCC119349E88}" type="pres">
      <dgm:prSet presAssocID="{70430E7E-8E25-4E64-8B2E-7D30693E376C}" presName="cycle" presStyleCnt="0">
        <dgm:presLayoutVars>
          <dgm:dir/>
          <dgm:resizeHandles val="exact"/>
        </dgm:presLayoutVars>
      </dgm:prSet>
      <dgm:spPr/>
      <dgm:t>
        <a:bodyPr/>
        <a:lstStyle/>
        <a:p>
          <a:pPr latinLnBrk="1"/>
          <a:endParaRPr lang="ko-KR" altLang="en-US"/>
        </a:p>
      </dgm:t>
    </dgm:pt>
    <dgm:pt modelId="{67F4B898-0C7E-4F9D-9AE1-8EAAD65FAB7C}" type="pres">
      <dgm:prSet presAssocID="{4669935C-36EF-4633-9157-E7ED83CF685B}" presName="node" presStyleLbl="node1" presStyleIdx="0" presStyleCnt="5" custRadScaleRad="106255" custRadScaleInc="2912">
        <dgm:presLayoutVars>
          <dgm:bulletEnabled val="1"/>
        </dgm:presLayoutVars>
      </dgm:prSet>
      <dgm:spPr/>
      <dgm:t>
        <a:bodyPr/>
        <a:lstStyle/>
        <a:p>
          <a:pPr latinLnBrk="1"/>
          <a:endParaRPr lang="ko-KR" altLang="en-US"/>
        </a:p>
      </dgm:t>
    </dgm:pt>
    <dgm:pt modelId="{661509D5-6B18-412F-81BB-F56426716F31}" type="pres">
      <dgm:prSet presAssocID="{A05E6A2F-4598-4FA6-80A4-4C0D7AF7A063}" presName="sibTrans" presStyleLbl="sibTrans2D1" presStyleIdx="0" presStyleCnt="5"/>
      <dgm:spPr/>
      <dgm:t>
        <a:bodyPr/>
        <a:lstStyle/>
        <a:p>
          <a:pPr latinLnBrk="1"/>
          <a:endParaRPr lang="ko-KR" altLang="en-US"/>
        </a:p>
      </dgm:t>
    </dgm:pt>
    <dgm:pt modelId="{A3918C51-5811-4679-90DD-8CCE8198AD8C}" type="pres">
      <dgm:prSet presAssocID="{A05E6A2F-4598-4FA6-80A4-4C0D7AF7A063}" presName="connectorText" presStyleLbl="sibTrans2D1" presStyleIdx="0" presStyleCnt="5"/>
      <dgm:spPr/>
      <dgm:t>
        <a:bodyPr/>
        <a:lstStyle/>
        <a:p>
          <a:pPr latinLnBrk="1"/>
          <a:endParaRPr lang="ko-KR" altLang="en-US"/>
        </a:p>
      </dgm:t>
    </dgm:pt>
    <dgm:pt modelId="{C7F45900-F709-48DF-A33D-000E6F2AC30F}" type="pres">
      <dgm:prSet presAssocID="{E6373E07-835B-4723-B6FF-DB7F1C82096B}" presName="node" presStyleLbl="node1" presStyleIdx="1" presStyleCnt="5" custRadScaleRad="96451" custRadScaleInc="13512">
        <dgm:presLayoutVars>
          <dgm:bulletEnabled val="1"/>
        </dgm:presLayoutVars>
      </dgm:prSet>
      <dgm:spPr/>
      <dgm:t>
        <a:bodyPr/>
        <a:lstStyle/>
        <a:p>
          <a:pPr latinLnBrk="1"/>
          <a:endParaRPr lang="ko-KR" altLang="en-US"/>
        </a:p>
      </dgm:t>
    </dgm:pt>
    <dgm:pt modelId="{F34B4B59-A606-428F-9B2F-E7F7C9EA3147}" type="pres">
      <dgm:prSet presAssocID="{A11C64A3-1134-425B-AB19-7B4258003447}" presName="sibTrans" presStyleLbl="sibTrans2D1" presStyleIdx="1" presStyleCnt="5"/>
      <dgm:spPr/>
      <dgm:t>
        <a:bodyPr/>
        <a:lstStyle/>
        <a:p>
          <a:pPr latinLnBrk="1"/>
          <a:endParaRPr lang="ko-KR" altLang="en-US"/>
        </a:p>
      </dgm:t>
    </dgm:pt>
    <dgm:pt modelId="{13C93B5F-5F9C-42B4-93F4-AAFF4E005B30}" type="pres">
      <dgm:prSet presAssocID="{A11C64A3-1134-425B-AB19-7B4258003447}" presName="connectorText" presStyleLbl="sibTrans2D1" presStyleIdx="1" presStyleCnt="5"/>
      <dgm:spPr/>
      <dgm:t>
        <a:bodyPr/>
        <a:lstStyle/>
        <a:p>
          <a:pPr latinLnBrk="1"/>
          <a:endParaRPr lang="ko-KR" altLang="en-US"/>
        </a:p>
      </dgm:t>
    </dgm:pt>
    <dgm:pt modelId="{E2E6DC6C-2F36-41C0-A163-CE824D74D299}" type="pres">
      <dgm:prSet presAssocID="{27A989A4-9451-4E48-B79E-7343BC077A30}" presName="node" presStyleLbl="node1" presStyleIdx="2" presStyleCnt="5" custRadScaleRad="97280" custRadScaleInc="-12689">
        <dgm:presLayoutVars>
          <dgm:bulletEnabled val="1"/>
        </dgm:presLayoutVars>
      </dgm:prSet>
      <dgm:spPr/>
      <dgm:t>
        <a:bodyPr/>
        <a:lstStyle/>
        <a:p>
          <a:pPr latinLnBrk="1"/>
          <a:endParaRPr lang="ko-KR" altLang="en-US"/>
        </a:p>
      </dgm:t>
    </dgm:pt>
    <dgm:pt modelId="{3444FF6F-5FC0-4A90-BB25-31727BF41AB8}" type="pres">
      <dgm:prSet presAssocID="{8CF6E67F-7F1F-495F-B53F-CF2566EB707E}" presName="sibTrans" presStyleLbl="sibTrans2D1" presStyleIdx="2" presStyleCnt="5"/>
      <dgm:spPr/>
      <dgm:t>
        <a:bodyPr/>
        <a:lstStyle/>
        <a:p>
          <a:pPr latinLnBrk="1"/>
          <a:endParaRPr lang="ko-KR" altLang="en-US"/>
        </a:p>
      </dgm:t>
    </dgm:pt>
    <dgm:pt modelId="{BF616827-BCDF-4E30-B54E-DBB6F03761AC}" type="pres">
      <dgm:prSet presAssocID="{8CF6E67F-7F1F-495F-B53F-CF2566EB707E}" presName="connectorText" presStyleLbl="sibTrans2D1" presStyleIdx="2" presStyleCnt="5"/>
      <dgm:spPr/>
      <dgm:t>
        <a:bodyPr/>
        <a:lstStyle/>
        <a:p>
          <a:pPr latinLnBrk="1"/>
          <a:endParaRPr lang="ko-KR" altLang="en-US"/>
        </a:p>
      </dgm:t>
    </dgm:pt>
    <dgm:pt modelId="{BE445E7B-61B2-4B79-9A2C-D602549E798D}" type="pres">
      <dgm:prSet presAssocID="{4C9E22F4-CB14-4B03-A92E-36B699DFF2E8}" presName="node" presStyleLbl="node1" presStyleIdx="3" presStyleCnt="5">
        <dgm:presLayoutVars>
          <dgm:bulletEnabled val="1"/>
        </dgm:presLayoutVars>
      </dgm:prSet>
      <dgm:spPr/>
      <dgm:t>
        <a:bodyPr/>
        <a:lstStyle/>
        <a:p>
          <a:pPr latinLnBrk="1"/>
          <a:endParaRPr lang="ko-KR" altLang="en-US"/>
        </a:p>
      </dgm:t>
    </dgm:pt>
    <dgm:pt modelId="{43C75630-A897-44BA-A143-741970B25CC0}" type="pres">
      <dgm:prSet presAssocID="{C2EE48C1-F2B9-4F26-A585-396E3533DBB7}" presName="sibTrans" presStyleLbl="sibTrans2D1" presStyleIdx="3" presStyleCnt="5"/>
      <dgm:spPr/>
      <dgm:t>
        <a:bodyPr/>
        <a:lstStyle/>
        <a:p>
          <a:pPr latinLnBrk="1"/>
          <a:endParaRPr lang="ko-KR" altLang="en-US"/>
        </a:p>
      </dgm:t>
    </dgm:pt>
    <dgm:pt modelId="{2F7E8897-B97B-4F2A-8E9E-40FF43F4653D}" type="pres">
      <dgm:prSet presAssocID="{C2EE48C1-F2B9-4F26-A585-396E3533DBB7}" presName="connectorText" presStyleLbl="sibTrans2D1" presStyleIdx="3" presStyleCnt="5"/>
      <dgm:spPr/>
      <dgm:t>
        <a:bodyPr/>
        <a:lstStyle/>
        <a:p>
          <a:pPr latinLnBrk="1"/>
          <a:endParaRPr lang="ko-KR" altLang="en-US"/>
        </a:p>
      </dgm:t>
    </dgm:pt>
    <dgm:pt modelId="{C607870D-1EE8-44C5-B7B7-A971C2C2067A}" type="pres">
      <dgm:prSet presAssocID="{A5885199-EBC1-4821-A31D-1DDDDDB9DF90}" presName="node" presStyleLbl="node1" presStyleIdx="4" presStyleCnt="5">
        <dgm:presLayoutVars>
          <dgm:bulletEnabled val="1"/>
        </dgm:presLayoutVars>
      </dgm:prSet>
      <dgm:spPr/>
      <dgm:t>
        <a:bodyPr/>
        <a:lstStyle/>
        <a:p>
          <a:pPr latinLnBrk="1"/>
          <a:endParaRPr lang="ko-KR" altLang="en-US"/>
        </a:p>
      </dgm:t>
    </dgm:pt>
    <dgm:pt modelId="{287CDF60-039E-45DD-A0BF-56167F71AEE6}" type="pres">
      <dgm:prSet presAssocID="{1B0B0291-0AD1-4C88-A65C-6463278532DE}" presName="sibTrans" presStyleLbl="sibTrans2D1" presStyleIdx="4" presStyleCnt="5"/>
      <dgm:spPr/>
      <dgm:t>
        <a:bodyPr/>
        <a:lstStyle/>
        <a:p>
          <a:pPr latinLnBrk="1"/>
          <a:endParaRPr lang="ko-KR" altLang="en-US"/>
        </a:p>
      </dgm:t>
    </dgm:pt>
    <dgm:pt modelId="{2BE17E56-3C18-43B4-8E0C-0A22677E71DA}" type="pres">
      <dgm:prSet presAssocID="{1B0B0291-0AD1-4C88-A65C-6463278532DE}" presName="connectorText" presStyleLbl="sibTrans2D1" presStyleIdx="4" presStyleCnt="5"/>
      <dgm:spPr/>
      <dgm:t>
        <a:bodyPr/>
        <a:lstStyle/>
        <a:p>
          <a:pPr latinLnBrk="1"/>
          <a:endParaRPr lang="ko-KR" altLang="en-US"/>
        </a:p>
      </dgm:t>
    </dgm:pt>
  </dgm:ptLst>
  <dgm:cxnLst>
    <dgm:cxn modelId="{F033CE9B-9D7B-4B66-B3A5-5651C4259818}" type="presOf" srcId="{A11C64A3-1134-425B-AB19-7B4258003447}" destId="{13C93B5F-5F9C-42B4-93F4-AAFF4E005B30}" srcOrd="1" destOrd="0" presId="urn:microsoft.com/office/officeart/2005/8/layout/cycle2"/>
    <dgm:cxn modelId="{AD3F9288-85ED-4327-BE36-A4AC7C35BB44}" srcId="{70430E7E-8E25-4E64-8B2E-7D30693E376C}" destId="{A5885199-EBC1-4821-A31D-1DDDDDB9DF90}" srcOrd="4" destOrd="0" parTransId="{ADD98454-E334-4E2E-877C-C67730DF329F}" sibTransId="{1B0B0291-0AD1-4C88-A65C-6463278532DE}"/>
    <dgm:cxn modelId="{CA6BE9E1-CF92-479A-A743-3ED0BFCBDA4B}" srcId="{70430E7E-8E25-4E64-8B2E-7D30693E376C}" destId="{27A989A4-9451-4E48-B79E-7343BC077A30}" srcOrd="2" destOrd="0" parTransId="{5B3869DE-4A9F-4F4A-9B6A-25877FFC1765}" sibTransId="{8CF6E67F-7F1F-495F-B53F-CF2566EB707E}"/>
    <dgm:cxn modelId="{BEF7D09F-839C-4FFA-B3A3-49BA144C9624}" type="presOf" srcId="{A05E6A2F-4598-4FA6-80A4-4C0D7AF7A063}" destId="{661509D5-6B18-412F-81BB-F56426716F31}" srcOrd="0" destOrd="0" presId="urn:microsoft.com/office/officeart/2005/8/layout/cycle2"/>
    <dgm:cxn modelId="{B783D79D-A021-4D7E-933F-9DC5FED1DE0E}" type="presOf" srcId="{8CF6E67F-7F1F-495F-B53F-CF2566EB707E}" destId="{3444FF6F-5FC0-4A90-BB25-31727BF41AB8}" srcOrd="0" destOrd="0" presId="urn:microsoft.com/office/officeart/2005/8/layout/cycle2"/>
    <dgm:cxn modelId="{36E29FFC-1698-4C63-A630-F3E6E7583068}" type="presOf" srcId="{4C9E22F4-CB14-4B03-A92E-36B699DFF2E8}" destId="{BE445E7B-61B2-4B79-9A2C-D602549E798D}" srcOrd="0" destOrd="0" presId="urn:microsoft.com/office/officeart/2005/8/layout/cycle2"/>
    <dgm:cxn modelId="{5ABB6A2F-0231-4A8D-BEF8-CD138E352ABF}" type="presOf" srcId="{C2EE48C1-F2B9-4F26-A585-396E3533DBB7}" destId="{2F7E8897-B97B-4F2A-8E9E-40FF43F4653D}" srcOrd="1" destOrd="0" presId="urn:microsoft.com/office/officeart/2005/8/layout/cycle2"/>
    <dgm:cxn modelId="{0DE22A1D-5784-481F-A9EE-AD0D6F8D41B5}" type="presOf" srcId="{27A989A4-9451-4E48-B79E-7343BC077A30}" destId="{E2E6DC6C-2F36-41C0-A163-CE824D74D299}" srcOrd="0" destOrd="0" presId="urn:microsoft.com/office/officeart/2005/8/layout/cycle2"/>
    <dgm:cxn modelId="{88CE30FA-962F-44A1-9F2B-991BEE152B13}" type="presOf" srcId="{1B0B0291-0AD1-4C88-A65C-6463278532DE}" destId="{2BE17E56-3C18-43B4-8E0C-0A22677E71DA}" srcOrd="1" destOrd="0" presId="urn:microsoft.com/office/officeart/2005/8/layout/cycle2"/>
    <dgm:cxn modelId="{51CD8FF6-4F4B-445A-8C35-B446A062B593}" type="presOf" srcId="{A05E6A2F-4598-4FA6-80A4-4C0D7AF7A063}" destId="{A3918C51-5811-4679-90DD-8CCE8198AD8C}" srcOrd="1" destOrd="0" presId="urn:microsoft.com/office/officeart/2005/8/layout/cycle2"/>
    <dgm:cxn modelId="{9A0A1296-D190-48CE-83A5-E6C546096BB0}" srcId="{70430E7E-8E25-4E64-8B2E-7D30693E376C}" destId="{4669935C-36EF-4633-9157-E7ED83CF685B}" srcOrd="0" destOrd="0" parTransId="{B96FA8A8-5AE2-485C-8DBD-577F5DAD8837}" sibTransId="{A05E6A2F-4598-4FA6-80A4-4C0D7AF7A063}"/>
    <dgm:cxn modelId="{595F4E7F-8F72-45E1-96E9-FE8FA283EFD3}" type="presOf" srcId="{C2EE48C1-F2B9-4F26-A585-396E3533DBB7}" destId="{43C75630-A897-44BA-A143-741970B25CC0}" srcOrd="0" destOrd="0" presId="urn:microsoft.com/office/officeart/2005/8/layout/cycle2"/>
    <dgm:cxn modelId="{2270D95C-C904-4074-ABEF-D89C73DC5CAC}" type="presOf" srcId="{4669935C-36EF-4633-9157-E7ED83CF685B}" destId="{67F4B898-0C7E-4F9D-9AE1-8EAAD65FAB7C}" srcOrd="0" destOrd="0" presId="urn:microsoft.com/office/officeart/2005/8/layout/cycle2"/>
    <dgm:cxn modelId="{3C872243-974A-483B-8198-E6324DB8A605}" srcId="{70430E7E-8E25-4E64-8B2E-7D30693E376C}" destId="{E6373E07-835B-4723-B6FF-DB7F1C82096B}" srcOrd="1" destOrd="0" parTransId="{A0EBA3FF-0C3F-484E-BAF5-60D8F1D8D846}" sibTransId="{A11C64A3-1134-425B-AB19-7B4258003447}"/>
    <dgm:cxn modelId="{91AC0135-2B80-407A-998E-19030CF67DB6}" type="presOf" srcId="{A11C64A3-1134-425B-AB19-7B4258003447}" destId="{F34B4B59-A606-428F-9B2F-E7F7C9EA3147}" srcOrd="0" destOrd="0" presId="urn:microsoft.com/office/officeart/2005/8/layout/cycle2"/>
    <dgm:cxn modelId="{FC19A3BF-85B8-465B-95C5-5681C3232810}" type="presOf" srcId="{70430E7E-8E25-4E64-8B2E-7D30693E376C}" destId="{FF566C14-62C0-49A6-844F-BCC119349E88}" srcOrd="0" destOrd="0" presId="urn:microsoft.com/office/officeart/2005/8/layout/cycle2"/>
    <dgm:cxn modelId="{A7C41D66-0D39-4703-9231-F9ED7922D4AB}" type="presOf" srcId="{E6373E07-835B-4723-B6FF-DB7F1C82096B}" destId="{C7F45900-F709-48DF-A33D-000E6F2AC30F}" srcOrd="0" destOrd="0" presId="urn:microsoft.com/office/officeart/2005/8/layout/cycle2"/>
    <dgm:cxn modelId="{A235719B-90F8-43FE-867F-16EE88C00495}" srcId="{70430E7E-8E25-4E64-8B2E-7D30693E376C}" destId="{4C9E22F4-CB14-4B03-A92E-36B699DFF2E8}" srcOrd="3" destOrd="0" parTransId="{034F0CA2-42D6-454E-93EF-00386BFF7CD5}" sibTransId="{C2EE48C1-F2B9-4F26-A585-396E3533DBB7}"/>
    <dgm:cxn modelId="{A87AC6E0-1918-4B3C-B2CE-1B5C22D36E05}" type="presOf" srcId="{1B0B0291-0AD1-4C88-A65C-6463278532DE}" destId="{287CDF60-039E-45DD-A0BF-56167F71AEE6}" srcOrd="0" destOrd="0" presId="urn:microsoft.com/office/officeart/2005/8/layout/cycle2"/>
    <dgm:cxn modelId="{1F825F91-BF37-46D1-AF0E-982FF7C64AC4}" type="presOf" srcId="{8CF6E67F-7F1F-495F-B53F-CF2566EB707E}" destId="{BF616827-BCDF-4E30-B54E-DBB6F03761AC}" srcOrd="1" destOrd="0" presId="urn:microsoft.com/office/officeart/2005/8/layout/cycle2"/>
    <dgm:cxn modelId="{B63562EC-6983-47A1-9AD2-15438ED58432}" type="presOf" srcId="{A5885199-EBC1-4821-A31D-1DDDDDB9DF90}" destId="{C607870D-1EE8-44C5-B7B7-A971C2C2067A}" srcOrd="0" destOrd="0" presId="urn:microsoft.com/office/officeart/2005/8/layout/cycle2"/>
    <dgm:cxn modelId="{9E566CB4-23A3-4723-AB2E-6109A7B32582}" type="presParOf" srcId="{FF566C14-62C0-49A6-844F-BCC119349E88}" destId="{67F4B898-0C7E-4F9D-9AE1-8EAAD65FAB7C}" srcOrd="0" destOrd="0" presId="urn:microsoft.com/office/officeart/2005/8/layout/cycle2"/>
    <dgm:cxn modelId="{6737976F-2748-4C46-922F-39BC8148C7CF}" type="presParOf" srcId="{FF566C14-62C0-49A6-844F-BCC119349E88}" destId="{661509D5-6B18-412F-81BB-F56426716F31}" srcOrd="1" destOrd="0" presId="urn:microsoft.com/office/officeart/2005/8/layout/cycle2"/>
    <dgm:cxn modelId="{C9CF12C6-A2A7-4860-8AD1-A5D9D776F21E}" type="presParOf" srcId="{661509D5-6B18-412F-81BB-F56426716F31}" destId="{A3918C51-5811-4679-90DD-8CCE8198AD8C}" srcOrd="0" destOrd="0" presId="urn:microsoft.com/office/officeart/2005/8/layout/cycle2"/>
    <dgm:cxn modelId="{37E38C5C-F535-4599-95EC-E383FBEFD011}" type="presParOf" srcId="{FF566C14-62C0-49A6-844F-BCC119349E88}" destId="{C7F45900-F709-48DF-A33D-000E6F2AC30F}" srcOrd="2" destOrd="0" presId="urn:microsoft.com/office/officeart/2005/8/layout/cycle2"/>
    <dgm:cxn modelId="{AB6444A9-8410-4FDA-AA99-98CC758AF487}" type="presParOf" srcId="{FF566C14-62C0-49A6-844F-BCC119349E88}" destId="{F34B4B59-A606-428F-9B2F-E7F7C9EA3147}" srcOrd="3" destOrd="0" presId="urn:microsoft.com/office/officeart/2005/8/layout/cycle2"/>
    <dgm:cxn modelId="{5B4C874A-B302-4785-99FA-B406F2432456}" type="presParOf" srcId="{F34B4B59-A606-428F-9B2F-E7F7C9EA3147}" destId="{13C93B5F-5F9C-42B4-93F4-AAFF4E005B30}" srcOrd="0" destOrd="0" presId="urn:microsoft.com/office/officeart/2005/8/layout/cycle2"/>
    <dgm:cxn modelId="{7D2287A9-8505-4EC6-BB96-7EBFD2A73622}" type="presParOf" srcId="{FF566C14-62C0-49A6-844F-BCC119349E88}" destId="{E2E6DC6C-2F36-41C0-A163-CE824D74D299}" srcOrd="4" destOrd="0" presId="urn:microsoft.com/office/officeart/2005/8/layout/cycle2"/>
    <dgm:cxn modelId="{FA399E58-725B-4157-8DA7-7D7E941FF768}" type="presParOf" srcId="{FF566C14-62C0-49A6-844F-BCC119349E88}" destId="{3444FF6F-5FC0-4A90-BB25-31727BF41AB8}" srcOrd="5" destOrd="0" presId="urn:microsoft.com/office/officeart/2005/8/layout/cycle2"/>
    <dgm:cxn modelId="{AAF97957-4804-4863-A13A-8B8A0810E07E}" type="presParOf" srcId="{3444FF6F-5FC0-4A90-BB25-31727BF41AB8}" destId="{BF616827-BCDF-4E30-B54E-DBB6F03761AC}" srcOrd="0" destOrd="0" presId="urn:microsoft.com/office/officeart/2005/8/layout/cycle2"/>
    <dgm:cxn modelId="{0B5C2EC0-80C8-43E2-9EEC-CB7667363D6B}" type="presParOf" srcId="{FF566C14-62C0-49A6-844F-BCC119349E88}" destId="{BE445E7B-61B2-4B79-9A2C-D602549E798D}" srcOrd="6" destOrd="0" presId="urn:microsoft.com/office/officeart/2005/8/layout/cycle2"/>
    <dgm:cxn modelId="{38F05360-3C2E-4671-B2B5-7075A062353C}" type="presParOf" srcId="{FF566C14-62C0-49A6-844F-BCC119349E88}" destId="{43C75630-A897-44BA-A143-741970B25CC0}" srcOrd="7" destOrd="0" presId="urn:microsoft.com/office/officeart/2005/8/layout/cycle2"/>
    <dgm:cxn modelId="{092B6664-C96F-4587-8F54-B5B64687A66C}" type="presParOf" srcId="{43C75630-A897-44BA-A143-741970B25CC0}" destId="{2F7E8897-B97B-4F2A-8E9E-40FF43F4653D}" srcOrd="0" destOrd="0" presId="urn:microsoft.com/office/officeart/2005/8/layout/cycle2"/>
    <dgm:cxn modelId="{876FEDE1-04A3-4D6C-A4E8-1044312A119C}" type="presParOf" srcId="{FF566C14-62C0-49A6-844F-BCC119349E88}" destId="{C607870D-1EE8-44C5-B7B7-A971C2C2067A}" srcOrd="8" destOrd="0" presId="urn:microsoft.com/office/officeart/2005/8/layout/cycle2"/>
    <dgm:cxn modelId="{EE48E685-1505-4BC6-A937-EC6C9A283A1C}" type="presParOf" srcId="{FF566C14-62C0-49A6-844F-BCC119349E88}" destId="{287CDF60-039E-45DD-A0BF-56167F71AEE6}" srcOrd="9" destOrd="0" presId="urn:microsoft.com/office/officeart/2005/8/layout/cycle2"/>
    <dgm:cxn modelId="{529FCE17-C13B-45E9-9C4B-24E5E5C026A4}" type="presParOf" srcId="{287CDF60-039E-45DD-A0BF-56167F71AEE6}" destId="{2BE17E56-3C18-43B4-8E0C-0A22677E71DA}" srcOrd="0" destOrd="0" presId="urn:microsoft.com/office/officeart/2005/8/layout/cycle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7F4B898-0C7E-4F9D-9AE1-8EAAD65FAB7C}">
      <dsp:nvSpPr>
        <dsp:cNvPr id="0" name=""/>
        <dsp:cNvSpPr/>
      </dsp:nvSpPr>
      <dsp:spPr>
        <a:xfrm>
          <a:off x="3034685" y="0"/>
          <a:ext cx="1471277" cy="1471277"/>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55880" rIns="55880" bIns="55880" numCol="1" spcCol="1270" anchor="ctr" anchorCtr="0">
          <a:noAutofit/>
        </a:bodyPr>
        <a:lstStyle/>
        <a:p>
          <a:pPr lvl="0" algn="ctr" defTabSz="1955800" latinLnBrk="1">
            <a:lnSpc>
              <a:spcPct val="90000"/>
            </a:lnSpc>
            <a:spcBef>
              <a:spcPct val="0"/>
            </a:spcBef>
            <a:spcAft>
              <a:spcPct val="35000"/>
            </a:spcAft>
          </a:pPr>
          <a:r>
            <a:rPr lang="en-US" altLang="ko-KR" sz="4400" kern="1200" dirty="0" smtClean="0">
              <a:latin typeface="Freestyle Script" pitchFamily="66" charset="0"/>
            </a:rPr>
            <a:t>Eggs</a:t>
          </a:r>
          <a:endParaRPr lang="ko-KR" altLang="en-US" sz="4400" kern="1200" dirty="0">
            <a:latin typeface="Freestyle Script" pitchFamily="66" charset="0"/>
          </a:endParaRPr>
        </a:p>
      </dsp:txBody>
      <dsp:txXfrm>
        <a:off x="3034685" y="0"/>
        <a:ext cx="1471277" cy="1471277"/>
      </dsp:txXfrm>
    </dsp:sp>
    <dsp:sp modelId="{661509D5-6B18-412F-81BB-F56426716F31}">
      <dsp:nvSpPr>
        <dsp:cNvPr id="0" name=""/>
        <dsp:cNvSpPr/>
      </dsp:nvSpPr>
      <dsp:spPr>
        <a:xfrm rot="2421647">
          <a:off x="4414175" y="1214003"/>
          <a:ext cx="422271" cy="496556"/>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latinLnBrk="1">
            <a:lnSpc>
              <a:spcPct val="90000"/>
            </a:lnSpc>
            <a:spcBef>
              <a:spcPct val="0"/>
            </a:spcBef>
            <a:spcAft>
              <a:spcPct val="35000"/>
            </a:spcAft>
          </a:pPr>
          <a:endParaRPr lang="ko-KR" altLang="en-US" sz="2100" kern="1200"/>
        </a:p>
      </dsp:txBody>
      <dsp:txXfrm rot="2421647">
        <a:off x="4414175" y="1214003"/>
        <a:ext cx="422271" cy="496556"/>
      </dsp:txXfrm>
    </dsp:sp>
    <dsp:sp modelId="{C7F45900-F709-48DF-A33D-000E6F2AC30F}">
      <dsp:nvSpPr>
        <dsp:cNvPr id="0" name=""/>
        <dsp:cNvSpPr/>
      </dsp:nvSpPr>
      <dsp:spPr>
        <a:xfrm>
          <a:off x="4762872" y="1468763"/>
          <a:ext cx="1471277" cy="1471277"/>
        </a:xfrm>
        <a:prstGeom prst="ellipse">
          <a:avLst/>
        </a:prstGeom>
        <a:solidFill>
          <a:schemeClr val="accent2">
            <a:hueOff val="-4331455"/>
            <a:satOff val="3914"/>
            <a:lumOff val="44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600200" latinLnBrk="1">
            <a:lnSpc>
              <a:spcPct val="90000"/>
            </a:lnSpc>
            <a:spcBef>
              <a:spcPct val="0"/>
            </a:spcBef>
            <a:spcAft>
              <a:spcPct val="35000"/>
            </a:spcAft>
          </a:pPr>
          <a:r>
            <a:rPr lang="en-US" altLang="ko-KR" sz="3600" kern="1200" dirty="0" smtClean="0">
              <a:latin typeface="Freestyle Script" pitchFamily="66" charset="0"/>
            </a:rPr>
            <a:t>Tadpole</a:t>
          </a:r>
          <a:endParaRPr lang="ko-KR" altLang="en-US" sz="3600" kern="1200" dirty="0">
            <a:latin typeface="Freestyle Script" pitchFamily="66" charset="0"/>
          </a:endParaRPr>
        </a:p>
      </dsp:txBody>
      <dsp:txXfrm>
        <a:off x="4762872" y="1468763"/>
        <a:ext cx="1471277" cy="1471277"/>
      </dsp:txXfrm>
    </dsp:sp>
    <dsp:sp modelId="{F34B4B59-A606-428F-9B2F-E7F7C9EA3147}">
      <dsp:nvSpPr>
        <dsp:cNvPr id="0" name=""/>
        <dsp:cNvSpPr/>
      </dsp:nvSpPr>
      <dsp:spPr>
        <a:xfrm rot="6464679">
          <a:off x="5101398" y="2850242"/>
          <a:ext cx="221990" cy="496556"/>
        </a:xfrm>
        <a:prstGeom prst="rightArrow">
          <a:avLst>
            <a:gd name="adj1" fmla="val 60000"/>
            <a:gd name="adj2" fmla="val 50000"/>
          </a:avLst>
        </a:prstGeom>
        <a:solidFill>
          <a:schemeClr val="accent2">
            <a:hueOff val="-4331455"/>
            <a:satOff val="3914"/>
            <a:lumOff val="44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latinLnBrk="1">
            <a:lnSpc>
              <a:spcPct val="90000"/>
            </a:lnSpc>
            <a:spcBef>
              <a:spcPct val="0"/>
            </a:spcBef>
            <a:spcAft>
              <a:spcPct val="35000"/>
            </a:spcAft>
          </a:pPr>
          <a:endParaRPr lang="ko-KR" altLang="en-US" sz="2100" kern="1200"/>
        </a:p>
      </dsp:txBody>
      <dsp:txXfrm rot="6464679">
        <a:off x="5101398" y="2850242"/>
        <a:ext cx="221990" cy="496556"/>
      </dsp:txXfrm>
    </dsp:sp>
    <dsp:sp modelId="{E2E6DC6C-2F36-41C0-A163-CE824D74D299}">
      <dsp:nvSpPr>
        <dsp:cNvPr id="0" name=""/>
        <dsp:cNvSpPr/>
      </dsp:nvSpPr>
      <dsp:spPr>
        <a:xfrm>
          <a:off x="4186807" y="3268967"/>
          <a:ext cx="1471277" cy="1471277"/>
        </a:xfrm>
        <a:prstGeom prst="ellipse">
          <a:avLst/>
        </a:prstGeom>
        <a:solidFill>
          <a:schemeClr val="accent2">
            <a:hueOff val="-8662909"/>
            <a:satOff val="7828"/>
            <a:lumOff val="88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600200" latinLnBrk="1">
            <a:lnSpc>
              <a:spcPct val="90000"/>
            </a:lnSpc>
            <a:spcBef>
              <a:spcPct val="0"/>
            </a:spcBef>
            <a:spcAft>
              <a:spcPct val="35000"/>
            </a:spcAft>
          </a:pPr>
          <a:r>
            <a:rPr lang="en-US" altLang="ko-KR" sz="3600" kern="1200" dirty="0" smtClean="0">
              <a:latin typeface="Freestyle Script" pitchFamily="66" charset="0"/>
            </a:rPr>
            <a:t>Tadpole with legs</a:t>
          </a:r>
          <a:endParaRPr lang="ko-KR" altLang="en-US" sz="3600" kern="1200" dirty="0">
            <a:latin typeface="Freestyle Script" pitchFamily="66" charset="0"/>
          </a:endParaRPr>
        </a:p>
      </dsp:txBody>
      <dsp:txXfrm>
        <a:off x="4186807" y="3268967"/>
        <a:ext cx="1471277" cy="1471277"/>
      </dsp:txXfrm>
    </dsp:sp>
    <dsp:sp modelId="{3444FF6F-5FC0-4A90-BB25-31727BF41AB8}">
      <dsp:nvSpPr>
        <dsp:cNvPr id="0" name=""/>
        <dsp:cNvSpPr/>
      </dsp:nvSpPr>
      <dsp:spPr>
        <a:xfrm rot="10602914">
          <a:off x="3569567" y="3821419"/>
          <a:ext cx="437502" cy="496556"/>
        </a:xfrm>
        <a:prstGeom prst="rightArrow">
          <a:avLst>
            <a:gd name="adj1" fmla="val 60000"/>
            <a:gd name="adj2" fmla="val 50000"/>
          </a:avLst>
        </a:prstGeom>
        <a:solidFill>
          <a:schemeClr val="accent2">
            <a:hueOff val="-8662909"/>
            <a:satOff val="7828"/>
            <a:lumOff val="88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latinLnBrk="1">
            <a:lnSpc>
              <a:spcPct val="90000"/>
            </a:lnSpc>
            <a:spcBef>
              <a:spcPct val="0"/>
            </a:spcBef>
            <a:spcAft>
              <a:spcPct val="35000"/>
            </a:spcAft>
          </a:pPr>
          <a:endParaRPr lang="ko-KR" altLang="en-US" sz="2100" kern="1200"/>
        </a:p>
      </dsp:txBody>
      <dsp:txXfrm rot="10602914">
        <a:off x="3569567" y="3821419"/>
        <a:ext cx="437502" cy="496556"/>
      </dsp:txXfrm>
    </dsp:sp>
    <dsp:sp modelId="{BE445E7B-61B2-4B79-9A2C-D602549E798D}">
      <dsp:nvSpPr>
        <dsp:cNvPr id="0" name=""/>
        <dsp:cNvSpPr/>
      </dsp:nvSpPr>
      <dsp:spPr>
        <a:xfrm>
          <a:off x="1893827" y="3400568"/>
          <a:ext cx="1471277" cy="1471277"/>
        </a:xfrm>
        <a:prstGeom prst="ellipse">
          <a:avLst/>
        </a:prstGeom>
        <a:solidFill>
          <a:schemeClr val="accent2">
            <a:hueOff val="-12994363"/>
            <a:satOff val="11743"/>
            <a:lumOff val="13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600200" latinLnBrk="1">
            <a:lnSpc>
              <a:spcPct val="90000"/>
            </a:lnSpc>
            <a:spcBef>
              <a:spcPct val="0"/>
            </a:spcBef>
            <a:spcAft>
              <a:spcPct val="35000"/>
            </a:spcAft>
          </a:pPr>
          <a:r>
            <a:rPr lang="en-US" altLang="ko-KR" sz="3600" kern="1200" dirty="0" err="1" smtClean="0">
              <a:latin typeface="Freestyle Script" pitchFamily="66" charset="0"/>
            </a:rPr>
            <a:t>Froglet</a:t>
          </a:r>
          <a:endParaRPr lang="ko-KR" altLang="en-US" sz="3600" kern="1200" dirty="0">
            <a:latin typeface="Freestyle Script" pitchFamily="66" charset="0"/>
          </a:endParaRPr>
        </a:p>
      </dsp:txBody>
      <dsp:txXfrm>
        <a:off x="1893827" y="3400568"/>
        <a:ext cx="1471277" cy="1471277"/>
      </dsp:txXfrm>
    </dsp:sp>
    <dsp:sp modelId="{43C75630-A897-44BA-A143-741970B25CC0}">
      <dsp:nvSpPr>
        <dsp:cNvPr id="0" name=""/>
        <dsp:cNvSpPr/>
      </dsp:nvSpPr>
      <dsp:spPr>
        <a:xfrm rot="15120000">
          <a:off x="2096218" y="2848164"/>
          <a:ext cx="390816" cy="496556"/>
        </a:xfrm>
        <a:prstGeom prst="rightArrow">
          <a:avLst>
            <a:gd name="adj1" fmla="val 60000"/>
            <a:gd name="adj2" fmla="val 50000"/>
          </a:avLst>
        </a:prstGeom>
        <a:solidFill>
          <a:schemeClr val="accent2">
            <a:hueOff val="-12994363"/>
            <a:satOff val="11743"/>
            <a:lumOff val="132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latinLnBrk="1">
            <a:lnSpc>
              <a:spcPct val="90000"/>
            </a:lnSpc>
            <a:spcBef>
              <a:spcPct val="0"/>
            </a:spcBef>
            <a:spcAft>
              <a:spcPct val="35000"/>
            </a:spcAft>
          </a:pPr>
          <a:endParaRPr lang="ko-KR" altLang="en-US" sz="2100" kern="1200"/>
        </a:p>
      </dsp:txBody>
      <dsp:txXfrm rot="15120000">
        <a:off x="2096218" y="2848164"/>
        <a:ext cx="390816" cy="496556"/>
      </dsp:txXfrm>
    </dsp:sp>
    <dsp:sp modelId="{C607870D-1EE8-44C5-B7B7-A971C2C2067A}">
      <dsp:nvSpPr>
        <dsp:cNvPr id="0" name=""/>
        <dsp:cNvSpPr/>
      </dsp:nvSpPr>
      <dsp:spPr>
        <a:xfrm>
          <a:off x="1211311" y="1300000"/>
          <a:ext cx="1471277" cy="1471277"/>
        </a:xfrm>
        <a:prstGeom prst="ellipse">
          <a:avLst/>
        </a:prstGeom>
        <a:solidFill>
          <a:schemeClr val="accent2">
            <a:hueOff val="-17325818"/>
            <a:satOff val="15657"/>
            <a:lumOff val="176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lvl="0" algn="ctr" defTabSz="1778000" latinLnBrk="1">
            <a:lnSpc>
              <a:spcPct val="90000"/>
            </a:lnSpc>
            <a:spcBef>
              <a:spcPct val="0"/>
            </a:spcBef>
            <a:spcAft>
              <a:spcPct val="35000"/>
            </a:spcAft>
          </a:pPr>
          <a:r>
            <a:rPr lang="en-US" altLang="ko-KR" sz="4000" kern="1200" dirty="0" smtClean="0">
              <a:latin typeface="Freestyle Script" pitchFamily="66" charset="0"/>
            </a:rPr>
            <a:t>Adult Frog</a:t>
          </a:r>
          <a:endParaRPr lang="ko-KR" altLang="en-US" sz="4000" kern="1200" dirty="0">
            <a:latin typeface="Freestyle Script" pitchFamily="66" charset="0"/>
          </a:endParaRPr>
        </a:p>
      </dsp:txBody>
      <dsp:txXfrm>
        <a:off x="1211311" y="1300000"/>
        <a:ext cx="1471277" cy="1471277"/>
      </dsp:txXfrm>
    </dsp:sp>
    <dsp:sp modelId="{287CDF60-039E-45DD-A0BF-56167F71AEE6}">
      <dsp:nvSpPr>
        <dsp:cNvPr id="0" name=""/>
        <dsp:cNvSpPr/>
      </dsp:nvSpPr>
      <dsp:spPr>
        <a:xfrm rot="19470748">
          <a:off x="2645716" y="1144049"/>
          <a:ext cx="407078" cy="496556"/>
        </a:xfrm>
        <a:prstGeom prst="rightArrow">
          <a:avLst>
            <a:gd name="adj1" fmla="val 60000"/>
            <a:gd name="adj2" fmla="val 50000"/>
          </a:avLst>
        </a:prstGeom>
        <a:solidFill>
          <a:schemeClr val="accent2">
            <a:hueOff val="-17325818"/>
            <a:satOff val="15657"/>
            <a:lumOff val="176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latinLnBrk="1">
            <a:lnSpc>
              <a:spcPct val="90000"/>
            </a:lnSpc>
            <a:spcBef>
              <a:spcPct val="0"/>
            </a:spcBef>
            <a:spcAft>
              <a:spcPct val="35000"/>
            </a:spcAft>
          </a:pPr>
          <a:endParaRPr lang="ko-KR" altLang="en-US" sz="2100" kern="1200"/>
        </a:p>
      </dsp:txBody>
      <dsp:txXfrm rot="19470748">
        <a:off x="2645716" y="1144049"/>
        <a:ext cx="407078" cy="496556"/>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제목 슬라이드">
    <p:bg>
      <p:bgRef idx="1001">
        <a:schemeClr val="bg1"/>
      </p:bgRef>
    </p:bg>
    <p:spTree>
      <p:nvGrpSpPr>
        <p:cNvPr id="1" name=""/>
        <p:cNvGrpSpPr/>
        <p:nvPr/>
      </p:nvGrpSpPr>
      <p:grpSpPr>
        <a:xfrm>
          <a:off x="0" y="0"/>
          <a:ext cx="0" cy="0"/>
          <a:chOff x="0" y="0"/>
          <a:chExt cx="0" cy="0"/>
        </a:xfrm>
      </p:grpSpPr>
      <p:sp>
        <p:nvSpPr>
          <p:cNvPr id="8" name="제목 7"/>
          <p:cNvSpPr>
            <a:spLocks noGrp="1"/>
          </p:cNvSpPr>
          <p:nvPr>
            <p:ph type="ctrTitle"/>
          </p:nvPr>
        </p:nvSpPr>
        <p:spPr>
          <a:xfrm>
            <a:off x="2286000" y="3124200"/>
            <a:ext cx="6172200" cy="1894362"/>
          </a:xfrm>
        </p:spPr>
        <p:txBody>
          <a:bodyPr/>
          <a:lstStyle>
            <a:lvl1pPr>
              <a:defRPr b="1"/>
            </a:lvl1pPr>
          </a:lstStyle>
          <a:p>
            <a:r>
              <a:rPr kumimoji="0" lang="ko-KR" altLang="en-US" smtClean="0"/>
              <a:t>마스터 제목 스타일 편집</a:t>
            </a:r>
            <a:endParaRPr kumimoji="0" lang="en-US"/>
          </a:p>
        </p:txBody>
      </p:sp>
      <p:sp>
        <p:nvSpPr>
          <p:cNvPr id="9" name="부제목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ko-KR" altLang="en-US" smtClean="0"/>
              <a:t>마스터 부제목 스타일 편집</a:t>
            </a:r>
            <a:endParaRPr kumimoji="0" lang="en-US"/>
          </a:p>
        </p:txBody>
      </p:sp>
      <p:sp>
        <p:nvSpPr>
          <p:cNvPr id="28" name="날짜 개체 틀 27"/>
          <p:cNvSpPr>
            <a:spLocks noGrp="1"/>
          </p:cNvSpPr>
          <p:nvPr>
            <p:ph type="dt" sz="half" idx="10"/>
          </p:nvPr>
        </p:nvSpPr>
        <p:spPr bwMode="auto">
          <a:xfrm rot="5400000">
            <a:off x="7764621" y="1174097"/>
            <a:ext cx="2286000" cy="381000"/>
          </a:xfrm>
        </p:spPr>
        <p:txBody>
          <a:bodyPr/>
          <a:lstStyle/>
          <a:p>
            <a:fld id="{DFE16CEA-697C-4EB0-8EF6-703C241F6505}" type="datetimeFigureOut">
              <a:rPr lang="ko-KR" altLang="en-US" smtClean="0"/>
              <a:pPr/>
              <a:t>2012-10-24</a:t>
            </a:fld>
            <a:endParaRPr lang="ko-KR" altLang="en-US"/>
          </a:p>
        </p:txBody>
      </p:sp>
      <p:sp>
        <p:nvSpPr>
          <p:cNvPr id="17" name="바닥글 개체 틀 16"/>
          <p:cNvSpPr>
            <a:spLocks noGrp="1"/>
          </p:cNvSpPr>
          <p:nvPr>
            <p:ph type="ftr" sz="quarter" idx="11"/>
          </p:nvPr>
        </p:nvSpPr>
        <p:spPr bwMode="auto">
          <a:xfrm rot="5400000">
            <a:off x="7077269" y="4181669"/>
            <a:ext cx="3657600" cy="384048"/>
          </a:xfrm>
        </p:spPr>
        <p:txBody>
          <a:bodyPr/>
          <a:lstStyle/>
          <a:p>
            <a:endParaRPr lang="ko-KR" altLang="en-US"/>
          </a:p>
        </p:txBody>
      </p:sp>
      <p:sp>
        <p:nvSpPr>
          <p:cNvPr id="10" name="직사각형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직사각형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직사각형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직사각형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직선 연결선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직선 연결선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직선 연결선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직선 연결선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직선 연결선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직선 연결선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직사각형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타원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타원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타원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타원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타원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슬라이드 번호 개체 틀 28"/>
          <p:cNvSpPr>
            <a:spLocks noGrp="1"/>
          </p:cNvSpPr>
          <p:nvPr>
            <p:ph type="sldNum" sz="quarter" idx="12"/>
          </p:nvPr>
        </p:nvSpPr>
        <p:spPr bwMode="auto">
          <a:xfrm>
            <a:off x="1325544" y="4928702"/>
            <a:ext cx="609600" cy="517524"/>
          </a:xfrm>
        </p:spPr>
        <p:txBody>
          <a:bodyPr/>
          <a:lstStyle/>
          <a:p>
            <a:fld id="{6305FF86-8AD6-4ABF-9703-2336D1DC0762}" type="slidenum">
              <a:rPr lang="ko-KR" altLang="en-US" smtClean="0"/>
              <a:pPr/>
              <a:t>‹#›</a:t>
            </a:fld>
            <a:endParaRPr lang="ko-KR"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p:txBody>
          <a:bodyPr vert="eaVer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DFE16CEA-697C-4EB0-8EF6-703C241F6505}" type="datetimeFigureOut">
              <a:rPr lang="ko-KR" altLang="en-US" smtClean="0"/>
              <a:pPr/>
              <a:t>2012-10-24</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6305FF86-8AD6-4ABF-9703-2336D1DC0762}" type="slidenum">
              <a:rPr lang="ko-KR" altLang="en-US" smtClean="0"/>
              <a:pPr/>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9"/>
            <a:ext cx="1676400" cy="5851525"/>
          </a:xfrm>
        </p:spPr>
        <p:txBody>
          <a:bodyPr vert="eaVert"/>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DFE16CEA-697C-4EB0-8EF6-703C241F6505}" type="datetimeFigureOut">
              <a:rPr lang="ko-KR" altLang="en-US" smtClean="0"/>
              <a:pPr/>
              <a:t>2012-10-24</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6305FF86-8AD6-4ABF-9703-2336D1DC0762}" type="slidenum">
              <a:rPr lang="ko-KR" altLang="en-US" smtClean="0"/>
              <a:pPr/>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kumimoji="0" lang="ko-KR" altLang="en-US" smtClean="0"/>
              <a:t>마스터 제목 스타일 편집</a:t>
            </a:r>
            <a:endParaRPr kumimoji="0" lang="en-US"/>
          </a:p>
        </p:txBody>
      </p:sp>
      <p:sp>
        <p:nvSpPr>
          <p:cNvPr id="8" name="내용 개체 틀 7"/>
          <p:cNvSpPr>
            <a:spLocks noGrp="1"/>
          </p:cNvSpPr>
          <p:nvPr>
            <p:ph sz="quarter" idx="1"/>
          </p:nvPr>
        </p:nvSpPr>
        <p:spPr>
          <a:xfrm>
            <a:off x="457200" y="1600200"/>
            <a:ext cx="7467600" cy="4873752"/>
          </a:xfrm>
        </p:spPr>
        <p:txBody>
          <a:body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7" name="날짜 개체 틀 6"/>
          <p:cNvSpPr>
            <a:spLocks noGrp="1"/>
          </p:cNvSpPr>
          <p:nvPr>
            <p:ph type="dt" sz="half" idx="14"/>
          </p:nvPr>
        </p:nvSpPr>
        <p:spPr/>
        <p:txBody>
          <a:bodyPr rtlCol="0"/>
          <a:lstStyle/>
          <a:p>
            <a:fld id="{DFE16CEA-697C-4EB0-8EF6-703C241F6505}" type="datetimeFigureOut">
              <a:rPr lang="ko-KR" altLang="en-US" smtClean="0"/>
              <a:pPr/>
              <a:t>2012-10-24</a:t>
            </a:fld>
            <a:endParaRPr lang="ko-KR" altLang="en-US"/>
          </a:p>
        </p:txBody>
      </p:sp>
      <p:sp>
        <p:nvSpPr>
          <p:cNvPr id="9" name="슬라이드 번호 개체 틀 8"/>
          <p:cNvSpPr>
            <a:spLocks noGrp="1"/>
          </p:cNvSpPr>
          <p:nvPr>
            <p:ph type="sldNum" sz="quarter" idx="15"/>
          </p:nvPr>
        </p:nvSpPr>
        <p:spPr/>
        <p:txBody>
          <a:bodyPr rtlCol="0"/>
          <a:lstStyle/>
          <a:p>
            <a:fld id="{6305FF86-8AD6-4ABF-9703-2336D1DC0762}" type="slidenum">
              <a:rPr lang="ko-KR" altLang="en-US" smtClean="0"/>
              <a:pPr/>
              <a:t>‹#›</a:t>
            </a:fld>
            <a:endParaRPr lang="ko-KR" altLang="en-US"/>
          </a:p>
        </p:txBody>
      </p:sp>
      <p:sp>
        <p:nvSpPr>
          <p:cNvPr id="10" name="바닥글 개체 틀 9"/>
          <p:cNvSpPr>
            <a:spLocks noGrp="1"/>
          </p:cNvSpPr>
          <p:nvPr>
            <p:ph type="ftr" sz="quarter" idx="16"/>
          </p:nvPr>
        </p:nvSpPr>
        <p:spPr/>
        <p:txBody>
          <a:bodyPr rtlCol="0"/>
          <a:lstStyle/>
          <a:p>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구역 머리글">
    <p:bg>
      <p:bgRef idx="1001">
        <a:schemeClr val="bg2"/>
      </p:bgRef>
    </p:bg>
    <p:spTree>
      <p:nvGrpSpPr>
        <p:cNvPr id="1" name=""/>
        <p:cNvGrpSpPr/>
        <p:nvPr/>
      </p:nvGrpSpPr>
      <p:grpSpPr>
        <a:xfrm>
          <a:off x="0" y="0"/>
          <a:ext cx="0" cy="0"/>
          <a:chOff x="0" y="0"/>
          <a:chExt cx="0" cy="0"/>
        </a:xfrm>
      </p:grpSpPr>
      <p:sp>
        <p:nvSpPr>
          <p:cNvPr id="2" name="제목 1"/>
          <p:cNvSpPr>
            <a:spLocks noGrp="1"/>
          </p:cNvSpPr>
          <p:nvPr>
            <p:ph type="title"/>
          </p:nvPr>
        </p:nvSpPr>
        <p:spPr>
          <a:xfrm>
            <a:off x="2286000" y="2895600"/>
            <a:ext cx="6172200" cy="2053590"/>
          </a:xfrm>
        </p:spPr>
        <p:txBody>
          <a:bodyPr/>
          <a:lstStyle>
            <a:lvl1pPr algn="l">
              <a:buNone/>
              <a:defRPr sz="3000" b="1" cap="small" baseline="0"/>
            </a:lvl1pPr>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ko-KR" altLang="en-US" smtClean="0"/>
              <a:t>마스터 텍스트 스타일을 편집합니다</a:t>
            </a:r>
          </a:p>
        </p:txBody>
      </p:sp>
      <p:sp>
        <p:nvSpPr>
          <p:cNvPr id="4" name="날짜 개체 틀 3"/>
          <p:cNvSpPr>
            <a:spLocks noGrp="1"/>
          </p:cNvSpPr>
          <p:nvPr>
            <p:ph type="dt" sz="half" idx="10"/>
          </p:nvPr>
        </p:nvSpPr>
        <p:spPr bwMode="auto">
          <a:xfrm rot="5400000">
            <a:off x="7763256" y="1170432"/>
            <a:ext cx="2286000" cy="381000"/>
          </a:xfrm>
        </p:spPr>
        <p:txBody>
          <a:bodyPr/>
          <a:lstStyle/>
          <a:p>
            <a:fld id="{DFE16CEA-697C-4EB0-8EF6-703C241F6505}" type="datetimeFigureOut">
              <a:rPr lang="ko-KR" altLang="en-US" smtClean="0"/>
              <a:pPr/>
              <a:t>2012-10-24</a:t>
            </a:fld>
            <a:endParaRPr lang="ko-KR" altLang="en-US"/>
          </a:p>
        </p:txBody>
      </p:sp>
      <p:sp>
        <p:nvSpPr>
          <p:cNvPr id="5" name="바닥글 개체 틀 4"/>
          <p:cNvSpPr>
            <a:spLocks noGrp="1"/>
          </p:cNvSpPr>
          <p:nvPr>
            <p:ph type="ftr" sz="quarter" idx="11"/>
          </p:nvPr>
        </p:nvSpPr>
        <p:spPr bwMode="auto">
          <a:xfrm rot="5400000">
            <a:off x="7077456" y="4178808"/>
            <a:ext cx="3657600" cy="384048"/>
          </a:xfrm>
        </p:spPr>
        <p:txBody>
          <a:bodyPr/>
          <a:lstStyle/>
          <a:p>
            <a:endParaRPr lang="ko-KR" altLang="en-US"/>
          </a:p>
        </p:txBody>
      </p:sp>
      <p:sp>
        <p:nvSpPr>
          <p:cNvPr id="9" name="직사각형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직사각형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직사각형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직사각형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직선 연결선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직선 연결선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직선 연결선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직선 연결선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직선 연결선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직사각형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타원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타원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타원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타원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타원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직선 연결선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슬라이드 번호 개체 틀 5"/>
          <p:cNvSpPr>
            <a:spLocks noGrp="1"/>
          </p:cNvSpPr>
          <p:nvPr>
            <p:ph type="sldNum" sz="quarter" idx="12"/>
          </p:nvPr>
        </p:nvSpPr>
        <p:spPr bwMode="auto">
          <a:xfrm>
            <a:off x="1340616" y="4928702"/>
            <a:ext cx="609600" cy="517524"/>
          </a:xfrm>
        </p:spPr>
        <p:txBody>
          <a:bodyPr/>
          <a:lstStyle/>
          <a:p>
            <a:fld id="{6305FF86-8AD6-4ABF-9703-2336D1DC0762}" type="slidenum">
              <a:rPr lang="ko-KR" altLang="en-US" smtClean="0"/>
              <a:pPr/>
              <a:t>‹#›</a:t>
            </a:fld>
            <a:endParaRPr lang="ko-KR"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kumimoji="0" lang="ko-KR" altLang="en-US" smtClean="0"/>
              <a:t>마스터 제목 스타일 편집</a:t>
            </a:r>
            <a:endParaRPr kumimoji="0" lang="en-US"/>
          </a:p>
        </p:txBody>
      </p:sp>
      <p:sp>
        <p:nvSpPr>
          <p:cNvPr id="5" name="날짜 개체 틀 4"/>
          <p:cNvSpPr>
            <a:spLocks noGrp="1"/>
          </p:cNvSpPr>
          <p:nvPr>
            <p:ph type="dt" sz="half" idx="10"/>
          </p:nvPr>
        </p:nvSpPr>
        <p:spPr/>
        <p:txBody>
          <a:bodyPr/>
          <a:lstStyle/>
          <a:p>
            <a:fld id="{DFE16CEA-697C-4EB0-8EF6-703C241F6505}" type="datetimeFigureOut">
              <a:rPr lang="ko-KR" altLang="en-US" smtClean="0"/>
              <a:pPr/>
              <a:t>2012-10-24</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6305FF86-8AD6-4ABF-9703-2336D1DC0762}" type="slidenum">
              <a:rPr lang="ko-KR" altLang="en-US" smtClean="0"/>
              <a:pPr/>
              <a:t>‹#›</a:t>
            </a:fld>
            <a:endParaRPr lang="ko-KR" altLang="en-US"/>
          </a:p>
        </p:txBody>
      </p:sp>
      <p:sp>
        <p:nvSpPr>
          <p:cNvPr id="9" name="내용 개체 틀 8"/>
          <p:cNvSpPr>
            <a:spLocks noGrp="1"/>
          </p:cNvSpPr>
          <p:nvPr>
            <p:ph sz="quarter" idx="1"/>
          </p:nvPr>
        </p:nvSpPr>
        <p:spPr>
          <a:xfrm>
            <a:off x="457200" y="1600200"/>
            <a:ext cx="3657600" cy="4572000"/>
          </a:xfrm>
        </p:spPr>
        <p:txBody>
          <a:body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11" name="내용 개체 틀 10"/>
          <p:cNvSpPr>
            <a:spLocks noGrp="1"/>
          </p:cNvSpPr>
          <p:nvPr>
            <p:ph sz="quarter" idx="2"/>
          </p:nvPr>
        </p:nvSpPr>
        <p:spPr>
          <a:xfrm>
            <a:off x="4270248" y="1600200"/>
            <a:ext cx="3657600" cy="4572000"/>
          </a:xfrm>
        </p:spPr>
        <p:txBody>
          <a:body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7543800" cy="1143000"/>
          </a:xfrm>
        </p:spPr>
        <p:txBody>
          <a:bodyPr anchor="b"/>
          <a:lstStyle>
            <a:lvl1pPr>
              <a:defRPr/>
            </a:lvl1pPr>
          </a:lstStyle>
          <a:p>
            <a:r>
              <a:rPr kumimoji="0" lang="ko-KR" altLang="en-US" smtClean="0"/>
              <a:t>마스터 제목 스타일 편집</a:t>
            </a:r>
            <a:endParaRPr kumimoji="0" lang="en-US"/>
          </a:p>
        </p:txBody>
      </p:sp>
      <p:sp>
        <p:nvSpPr>
          <p:cNvPr id="7" name="날짜 개체 틀 6"/>
          <p:cNvSpPr>
            <a:spLocks noGrp="1"/>
          </p:cNvSpPr>
          <p:nvPr>
            <p:ph type="dt" sz="half" idx="10"/>
          </p:nvPr>
        </p:nvSpPr>
        <p:spPr/>
        <p:txBody>
          <a:bodyPr/>
          <a:lstStyle/>
          <a:p>
            <a:fld id="{DFE16CEA-697C-4EB0-8EF6-703C241F6505}" type="datetimeFigureOut">
              <a:rPr lang="ko-KR" altLang="en-US" smtClean="0"/>
              <a:pPr/>
              <a:t>2012-10-24</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6305FF86-8AD6-4ABF-9703-2336D1DC0762}" type="slidenum">
              <a:rPr lang="ko-KR" altLang="en-US" smtClean="0"/>
              <a:pPr/>
              <a:t>‹#›</a:t>
            </a:fld>
            <a:endParaRPr lang="ko-KR" altLang="en-US"/>
          </a:p>
        </p:txBody>
      </p:sp>
      <p:sp>
        <p:nvSpPr>
          <p:cNvPr id="11" name="내용 개체 틀 10"/>
          <p:cNvSpPr>
            <a:spLocks noGrp="1"/>
          </p:cNvSpPr>
          <p:nvPr>
            <p:ph sz="quarter" idx="2"/>
          </p:nvPr>
        </p:nvSpPr>
        <p:spPr>
          <a:xfrm>
            <a:off x="457200" y="2362200"/>
            <a:ext cx="3657600" cy="3886200"/>
          </a:xfrm>
        </p:spPr>
        <p:txBody>
          <a:body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13" name="내용 개체 틀 12"/>
          <p:cNvSpPr>
            <a:spLocks noGrp="1"/>
          </p:cNvSpPr>
          <p:nvPr>
            <p:ph sz="quarter" idx="4"/>
          </p:nvPr>
        </p:nvSpPr>
        <p:spPr>
          <a:xfrm>
            <a:off x="4371975" y="2362200"/>
            <a:ext cx="3657600" cy="3886200"/>
          </a:xfrm>
        </p:spPr>
        <p:txBody>
          <a:body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12" name="텍스트 개체 틀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ko-KR" altLang="en-US" smtClean="0"/>
              <a:t>마스터 텍스트 스타일을 편집합니다</a:t>
            </a:r>
          </a:p>
        </p:txBody>
      </p:sp>
      <p:sp>
        <p:nvSpPr>
          <p:cNvPr id="14" name="텍스트 개체 틀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ko-KR" altLang="en-US" smtClean="0"/>
              <a:t>마스터 텍스트 스타일을 편집합니다</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kumimoji="0" lang="ko-KR" altLang="en-US" smtClean="0"/>
              <a:t>마스터 제목 스타일 편집</a:t>
            </a:r>
            <a:endParaRPr kumimoji="0" lang="en-US"/>
          </a:p>
        </p:txBody>
      </p:sp>
      <p:sp>
        <p:nvSpPr>
          <p:cNvPr id="6" name="날짜 개체 틀 5"/>
          <p:cNvSpPr>
            <a:spLocks noGrp="1"/>
          </p:cNvSpPr>
          <p:nvPr>
            <p:ph type="dt" sz="half" idx="10"/>
          </p:nvPr>
        </p:nvSpPr>
        <p:spPr/>
        <p:txBody>
          <a:bodyPr rtlCol="0"/>
          <a:lstStyle/>
          <a:p>
            <a:fld id="{DFE16CEA-697C-4EB0-8EF6-703C241F6505}" type="datetimeFigureOut">
              <a:rPr lang="ko-KR" altLang="en-US" smtClean="0"/>
              <a:pPr/>
              <a:t>2012-10-24</a:t>
            </a:fld>
            <a:endParaRPr lang="ko-KR" altLang="en-US"/>
          </a:p>
        </p:txBody>
      </p:sp>
      <p:sp>
        <p:nvSpPr>
          <p:cNvPr id="7" name="슬라이드 번호 개체 틀 6"/>
          <p:cNvSpPr>
            <a:spLocks noGrp="1"/>
          </p:cNvSpPr>
          <p:nvPr>
            <p:ph type="sldNum" sz="quarter" idx="11"/>
          </p:nvPr>
        </p:nvSpPr>
        <p:spPr/>
        <p:txBody>
          <a:bodyPr rtlCol="0"/>
          <a:lstStyle/>
          <a:p>
            <a:fld id="{6305FF86-8AD6-4ABF-9703-2336D1DC0762}" type="slidenum">
              <a:rPr lang="ko-KR" altLang="en-US" smtClean="0"/>
              <a:pPr/>
              <a:t>‹#›</a:t>
            </a:fld>
            <a:endParaRPr lang="ko-KR" altLang="en-US"/>
          </a:p>
        </p:txBody>
      </p:sp>
      <p:sp>
        <p:nvSpPr>
          <p:cNvPr id="8" name="바닥글 개체 틀 7"/>
          <p:cNvSpPr>
            <a:spLocks noGrp="1"/>
          </p:cNvSpPr>
          <p:nvPr>
            <p:ph type="ftr" sz="quarter" idx="12"/>
          </p:nvPr>
        </p:nvSpPr>
        <p:spPr/>
        <p:txBody>
          <a:bodyPr rtlCol="0"/>
          <a:lstStyle/>
          <a:p>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DFE16CEA-697C-4EB0-8EF6-703C241F6505}" type="datetimeFigureOut">
              <a:rPr lang="ko-KR" altLang="en-US" smtClean="0"/>
              <a:pPr/>
              <a:t>2012-10-24</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6305FF86-8AD6-4ABF-9703-2336D1DC0762}" type="slidenum">
              <a:rPr lang="ko-KR" altLang="en-US" smtClean="0"/>
              <a:pPr/>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캡션 있는 콘텐츠">
    <p:bg>
      <p:bgRef idx="1001">
        <a:schemeClr val="bg1"/>
      </p:bgRef>
    </p:bg>
    <p:spTree>
      <p:nvGrpSpPr>
        <p:cNvPr id="1" name=""/>
        <p:cNvGrpSpPr/>
        <p:nvPr/>
      </p:nvGrpSpPr>
      <p:grpSpPr>
        <a:xfrm>
          <a:off x="0" y="0"/>
          <a:ext cx="0" cy="0"/>
          <a:chOff x="0" y="0"/>
          <a:chExt cx="0" cy="0"/>
        </a:xfrm>
      </p:grpSpPr>
      <p:sp>
        <p:nvSpPr>
          <p:cNvPr id="10" name="직선 연결선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제목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ko-KR" altLang="en-US" smtClean="0"/>
              <a:t>마스터 제목 스타일 편집</a:t>
            </a:r>
            <a:endParaRPr kumimoji="0" lang="en-US"/>
          </a:p>
        </p:txBody>
      </p:sp>
      <p:sp>
        <p:nvSpPr>
          <p:cNvPr id="3" name="텍스트 개체 틀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ko-KR" altLang="en-US" smtClean="0"/>
              <a:t>마스터 텍스트 스타일을 편집합니다</a:t>
            </a:r>
          </a:p>
        </p:txBody>
      </p:sp>
      <p:sp>
        <p:nvSpPr>
          <p:cNvPr id="8" name="직선 연결선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직선 연결선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직선 연결선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직사각형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직선 연결선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타원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내용 개체 틀 17"/>
          <p:cNvSpPr>
            <a:spLocks noGrp="1"/>
          </p:cNvSpPr>
          <p:nvPr>
            <p:ph sz="quarter" idx="1"/>
          </p:nvPr>
        </p:nvSpPr>
        <p:spPr>
          <a:xfrm>
            <a:off x="304800" y="274320"/>
            <a:ext cx="5638800" cy="6327648"/>
          </a:xfrm>
        </p:spPr>
        <p:txBody>
          <a:body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21" name="날짜 개체 틀 20"/>
          <p:cNvSpPr>
            <a:spLocks noGrp="1"/>
          </p:cNvSpPr>
          <p:nvPr>
            <p:ph type="dt" sz="half" idx="14"/>
          </p:nvPr>
        </p:nvSpPr>
        <p:spPr/>
        <p:txBody>
          <a:bodyPr rtlCol="0"/>
          <a:lstStyle/>
          <a:p>
            <a:fld id="{DFE16CEA-697C-4EB0-8EF6-703C241F6505}" type="datetimeFigureOut">
              <a:rPr lang="ko-KR" altLang="en-US" smtClean="0"/>
              <a:pPr/>
              <a:t>2012-10-24</a:t>
            </a:fld>
            <a:endParaRPr lang="ko-KR" altLang="en-US"/>
          </a:p>
        </p:txBody>
      </p:sp>
      <p:sp>
        <p:nvSpPr>
          <p:cNvPr id="22" name="슬라이드 번호 개체 틀 21"/>
          <p:cNvSpPr>
            <a:spLocks noGrp="1"/>
          </p:cNvSpPr>
          <p:nvPr>
            <p:ph type="sldNum" sz="quarter" idx="15"/>
          </p:nvPr>
        </p:nvSpPr>
        <p:spPr/>
        <p:txBody>
          <a:bodyPr rtlCol="0"/>
          <a:lstStyle/>
          <a:p>
            <a:fld id="{6305FF86-8AD6-4ABF-9703-2336D1DC0762}" type="slidenum">
              <a:rPr lang="ko-KR" altLang="en-US" smtClean="0"/>
              <a:pPr/>
              <a:t>‹#›</a:t>
            </a:fld>
            <a:endParaRPr lang="ko-KR" altLang="en-US"/>
          </a:p>
        </p:txBody>
      </p:sp>
      <p:sp>
        <p:nvSpPr>
          <p:cNvPr id="23" name="바닥글 개체 틀 22"/>
          <p:cNvSpPr>
            <a:spLocks noGrp="1"/>
          </p:cNvSpPr>
          <p:nvPr>
            <p:ph type="ftr" sz="quarter" idx="16"/>
          </p:nvPr>
        </p:nvSpPr>
        <p:spPr/>
        <p:txBody>
          <a:bodyPr rtlCol="0"/>
          <a:lstStyle/>
          <a:p>
            <a:endParaRPr lang="ko-KR"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캡션 있는 그림">
    <p:spTree>
      <p:nvGrpSpPr>
        <p:cNvPr id="1" name=""/>
        <p:cNvGrpSpPr/>
        <p:nvPr/>
      </p:nvGrpSpPr>
      <p:grpSpPr>
        <a:xfrm>
          <a:off x="0" y="0"/>
          <a:ext cx="0" cy="0"/>
          <a:chOff x="0" y="0"/>
          <a:chExt cx="0" cy="0"/>
        </a:xfrm>
      </p:grpSpPr>
      <p:sp>
        <p:nvSpPr>
          <p:cNvPr id="9" name="직선 연결선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타원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제목 1"/>
          <p:cNvSpPr>
            <a:spLocks noGrp="1"/>
          </p:cNvSpPr>
          <p:nvPr>
            <p:ph type="title"/>
          </p:nvPr>
        </p:nvSpPr>
        <p:spPr>
          <a:xfrm rot="5400000">
            <a:off x="3350133" y="3200400"/>
            <a:ext cx="6309360" cy="457200"/>
          </a:xfrm>
        </p:spPr>
        <p:txBody>
          <a:bodyPr anchor="b"/>
          <a:lstStyle>
            <a:lvl1pPr algn="l">
              <a:buNone/>
              <a:defRPr sz="2000" b="1"/>
            </a:lvl1pPr>
          </a:lstStyle>
          <a:p>
            <a:r>
              <a:rPr kumimoji="0" lang="ko-KR" altLang="en-US" smtClean="0"/>
              <a:t>마스터 제목 스타일 편집</a:t>
            </a:r>
            <a:endParaRPr kumimoji="0" lang="en-US"/>
          </a:p>
        </p:txBody>
      </p:sp>
      <p:sp>
        <p:nvSpPr>
          <p:cNvPr id="3" name="그림 개체 틀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ko-KR" altLang="en-US" smtClean="0"/>
              <a:t>그림을 추가하려면 아이콘을 클릭하십시오</a:t>
            </a:r>
            <a:endParaRPr kumimoji="0" lang="en-US" dirty="0"/>
          </a:p>
        </p:txBody>
      </p:sp>
      <p:sp>
        <p:nvSpPr>
          <p:cNvPr id="4" name="텍스트 개체 틀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ko-KR" altLang="en-US" smtClean="0"/>
              <a:t>마스터 텍스트 스타일을 편집합니다</a:t>
            </a:r>
          </a:p>
        </p:txBody>
      </p:sp>
      <p:sp>
        <p:nvSpPr>
          <p:cNvPr id="10" name="직선 연결선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직사각형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직선 연결선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직선 연결선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직선 연결선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날짜 개체 틀 16"/>
          <p:cNvSpPr>
            <a:spLocks noGrp="1"/>
          </p:cNvSpPr>
          <p:nvPr>
            <p:ph type="dt" sz="half" idx="10"/>
          </p:nvPr>
        </p:nvSpPr>
        <p:spPr/>
        <p:txBody>
          <a:bodyPr rtlCol="0"/>
          <a:lstStyle/>
          <a:p>
            <a:fld id="{DFE16CEA-697C-4EB0-8EF6-703C241F6505}" type="datetimeFigureOut">
              <a:rPr lang="ko-KR" altLang="en-US" smtClean="0"/>
              <a:pPr/>
              <a:t>2012-10-24</a:t>
            </a:fld>
            <a:endParaRPr lang="ko-KR" altLang="en-US"/>
          </a:p>
        </p:txBody>
      </p:sp>
      <p:sp>
        <p:nvSpPr>
          <p:cNvPr id="18" name="슬라이드 번호 개체 틀 17"/>
          <p:cNvSpPr>
            <a:spLocks noGrp="1"/>
          </p:cNvSpPr>
          <p:nvPr>
            <p:ph type="sldNum" sz="quarter" idx="11"/>
          </p:nvPr>
        </p:nvSpPr>
        <p:spPr/>
        <p:txBody>
          <a:bodyPr rtlCol="0"/>
          <a:lstStyle/>
          <a:p>
            <a:fld id="{6305FF86-8AD6-4ABF-9703-2336D1DC0762}" type="slidenum">
              <a:rPr lang="ko-KR" altLang="en-US" smtClean="0"/>
              <a:pPr/>
              <a:t>‹#›</a:t>
            </a:fld>
            <a:endParaRPr lang="ko-KR" altLang="en-US"/>
          </a:p>
        </p:txBody>
      </p:sp>
      <p:sp>
        <p:nvSpPr>
          <p:cNvPr id="21" name="바닥글 개체 틀 20"/>
          <p:cNvSpPr>
            <a:spLocks noGrp="1"/>
          </p:cNvSpPr>
          <p:nvPr>
            <p:ph type="ftr" sz="quarter" idx="12"/>
          </p:nvPr>
        </p:nvSpPr>
        <p:spPr/>
        <p:txBody>
          <a:bodyPr rtlCol="0"/>
          <a:lstStyle/>
          <a:p>
            <a:endParaRPr lang="ko-KR"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직선 연결선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제목 개체 틀 21"/>
          <p:cNvSpPr>
            <a:spLocks noGrp="1"/>
          </p:cNvSpPr>
          <p:nvPr>
            <p:ph type="title"/>
          </p:nvPr>
        </p:nvSpPr>
        <p:spPr>
          <a:xfrm>
            <a:off x="457200" y="274638"/>
            <a:ext cx="7467600" cy="1143000"/>
          </a:xfrm>
          <a:prstGeom prst="rect">
            <a:avLst/>
          </a:prstGeom>
        </p:spPr>
        <p:txBody>
          <a:bodyPr vert="horz" anchor="b">
            <a:normAutofit/>
          </a:bodyPr>
          <a:lstStyle/>
          <a:p>
            <a:r>
              <a:rPr kumimoji="0" lang="ko-KR" altLang="en-US" smtClean="0"/>
              <a:t>마스터 제목 스타일 편집</a:t>
            </a:r>
            <a:endParaRPr kumimoji="0" lang="en-US"/>
          </a:p>
        </p:txBody>
      </p:sp>
      <p:sp>
        <p:nvSpPr>
          <p:cNvPr id="13" name="텍스트 개체 틀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ko-KR" altLang="en-US" smtClean="0"/>
              <a:t>마스터 텍스트 스타일을 편집합니다</a:t>
            </a:r>
          </a:p>
          <a:p>
            <a:pPr lvl="1" eaLnBrk="1" latinLnBrk="0" hangingPunct="1"/>
            <a:r>
              <a:rPr kumimoji="0" lang="ko-KR" altLang="en-US" smtClean="0"/>
              <a:t>둘째 수준</a:t>
            </a:r>
          </a:p>
          <a:p>
            <a:pPr lvl="2" eaLnBrk="1" latinLnBrk="0" hangingPunct="1"/>
            <a:r>
              <a:rPr kumimoji="0" lang="ko-KR" altLang="en-US" smtClean="0"/>
              <a:t>셋째 수준</a:t>
            </a:r>
          </a:p>
          <a:p>
            <a:pPr lvl="3" eaLnBrk="1" latinLnBrk="0" hangingPunct="1"/>
            <a:r>
              <a:rPr kumimoji="0" lang="ko-KR" altLang="en-US" smtClean="0"/>
              <a:t>넷째 수준</a:t>
            </a:r>
          </a:p>
          <a:p>
            <a:pPr lvl="4" eaLnBrk="1" latinLnBrk="0" hangingPunct="1"/>
            <a:r>
              <a:rPr kumimoji="0" lang="ko-KR" altLang="en-US" smtClean="0"/>
              <a:t>다섯째 수준</a:t>
            </a:r>
            <a:endParaRPr kumimoji="0" lang="en-US"/>
          </a:p>
        </p:txBody>
      </p:sp>
      <p:sp>
        <p:nvSpPr>
          <p:cNvPr id="14" name="날짜 개체 틀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DFE16CEA-697C-4EB0-8EF6-703C241F6505}" type="datetimeFigureOut">
              <a:rPr lang="ko-KR" altLang="en-US" smtClean="0"/>
              <a:pPr/>
              <a:t>2012-10-24</a:t>
            </a:fld>
            <a:endParaRPr lang="ko-KR" altLang="en-US"/>
          </a:p>
        </p:txBody>
      </p:sp>
      <p:sp>
        <p:nvSpPr>
          <p:cNvPr id="3" name="바닥글 개체 틀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ko-KR" altLang="en-US"/>
          </a:p>
        </p:txBody>
      </p:sp>
      <p:sp>
        <p:nvSpPr>
          <p:cNvPr id="7" name="직선 연결선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직선 연결선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직사각형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직선 연결선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타원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슬라이드 번호 개체 틀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305FF86-8AD6-4ABF-9703-2336D1DC0762}" type="slidenum">
              <a:rPr lang="ko-KR" altLang="en-US" smtClean="0"/>
              <a:pPr/>
              <a:t>‹#›</a:t>
            </a:fld>
            <a:endParaRPr lang="ko-KR" alt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1"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1"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1"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1"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1"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1"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1"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1"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1"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1"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1" hangingPunct="1">
        <a:defRPr kumimoji="0" kern="1200">
          <a:solidFill>
            <a:schemeClr val="tx1"/>
          </a:solidFill>
          <a:latin typeface="+mn-lt"/>
          <a:ea typeface="+mn-ea"/>
          <a:cs typeface="+mn-cs"/>
        </a:defRPr>
      </a:lvl1pPr>
      <a:lvl2pPr marL="457200" algn="l" rtl="0" eaLnBrk="1" latinLnBrk="1" hangingPunct="1">
        <a:defRPr kumimoji="0" kern="1200">
          <a:solidFill>
            <a:schemeClr val="tx1"/>
          </a:solidFill>
          <a:latin typeface="+mn-lt"/>
          <a:ea typeface="+mn-ea"/>
          <a:cs typeface="+mn-cs"/>
        </a:defRPr>
      </a:lvl2pPr>
      <a:lvl3pPr marL="914400" algn="l" rtl="0" eaLnBrk="1" latinLnBrk="1" hangingPunct="1">
        <a:defRPr kumimoji="0" kern="1200">
          <a:solidFill>
            <a:schemeClr val="tx1"/>
          </a:solidFill>
          <a:latin typeface="+mn-lt"/>
          <a:ea typeface="+mn-ea"/>
          <a:cs typeface="+mn-cs"/>
        </a:defRPr>
      </a:lvl3pPr>
      <a:lvl4pPr marL="1371600" algn="l" rtl="0" eaLnBrk="1" latinLnBrk="1" hangingPunct="1">
        <a:defRPr kumimoji="0" kern="1200">
          <a:solidFill>
            <a:schemeClr val="tx1"/>
          </a:solidFill>
          <a:latin typeface="+mn-lt"/>
          <a:ea typeface="+mn-ea"/>
          <a:cs typeface="+mn-cs"/>
        </a:defRPr>
      </a:lvl4pPr>
      <a:lvl5pPr marL="1828800" algn="l" rtl="0" eaLnBrk="1" latinLnBrk="1" hangingPunct="1">
        <a:defRPr kumimoji="0" kern="1200">
          <a:solidFill>
            <a:schemeClr val="tx1"/>
          </a:solidFill>
          <a:latin typeface="+mn-lt"/>
          <a:ea typeface="+mn-ea"/>
          <a:cs typeface="+mn-cs"/>
        </a:defRPr>
      </a:lvl5pPr>
      <a:lvl6pPr marL="2286000" algn="l" rtl="0" eaLnBrk="1" latinLnBrk="1" hangingPunct="1">
        <a:defRPr kumimoji="0" kern="1200">
          <a:solidFill>
            <a:schemeClr val="tx1"/>
          </a:solidFill>
          <a:latin typeface="+mn-lt"/>
          <a:ea typeface="+mn-ea"/>
          <a:cs typeface="+mn-cs"/>
        </a:defRPr>
      </a:lvl6pPr>
      <a:lvl7pPr marL="2743200" algn="l" rtl="0" eaLnBrk="1" latinLnBrk="1" hangingPunct="1">
        <a:defRPr kumimoji="0" kern="1200">
          <a:solidFill>
            <a:schemeClr val="tx1"/>
          </a:solidFill>
          <a:latin typeface="+mn-lt"/>
          <a:ea typeface="+mn-ea"/>
          <a:cs typeface="+mn-cs"/>
        </a:defRPr>
      </a:lvl7pPr>
      <a:lvl8pPr marL="3200400" algn="l" rtl="0" eaLnBrk="1" latinLnBrk="1" hangingPunct="1">
        <a:defRPr kumimoji="0" kern="1200">
          <a:solidFill>
            <a:schemeClr val="tx1"/>
          </a:solidFill>
          <a:latin typeface="+mn-lt"/>
          <a:ea typeface="+mn-ea"/>
          <a:cs typeface="+mn-cs"/>
        </a:defRPr>
      </a:lvl8pPr>
      <a:lvl9pPr marL="3657600" algn="l" rtl="0" eaLnBrk="1" latinLnBrk="1"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사각형 3"/>
          <p:cNvSpPr/>
          <p:nvPr/>
        </p:nvSpPr>
        <p:spPr>
          <a:xfrm>
            <a:off x="0" y="260648"/>
            <a:ext cx="8872942" cy="3631763"/>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altLang="ko-KR" sz="11500" b="1" dirty="0" smtClean="0">
                <a:ln/>
                <a:solidFill>
                  <a:schemeClr val="accent3"/>
                </a:solidFill>
                <a:effectLst>
                  <a:glow rad="228600">
                    <a:schemeClr val="accent4">
                      <a:satMod val="175000"/>
                      <a:alpha val="40000"/>
                    </a:schemeClr>
                  </a:glow>
                  <a:reflection blurRad="6350" stA="60000" endA="900" endPos="58000" dir="5400000" sy="-100000" algn="bl" rotWithShape="0"/>
                </a:effectLst>
                <a:latin typeface="AR BERKLEY" pitchFamily="2" charset="0"/>
              </a:rPr>
              <a:t>Life cycle of a</a:t>
            </a:r>
          </a:p>
          <a:p>
            <a:pPr algn="ctr"/>
            <a:r>
              <a:rPr lang="en-US" altLang="ko-KR" sz="11500" b="1" dirty="0" smtClean="0">
                <a:ln/>
                <a:solidFill>
                  <a:schemeClr val="accent3"/>
                </a:solidFill>
                <a:effectLst>
                  <a:glow rad="228600">
                    <a:schemeClr val="accent4">
                      <a:satMod val="175000"/>
                      <a:alpha val="40000"/>
                    </a:schemeClr>
                  </a:glow>
                  <a:reflection blurRad="6350" stA="60000" endA="900" endPos="58000" dir="5400000" sy="-100000" algn="bl" rotWithShape="0"/>
                </a:effectLst>
                <a:latin typeface="AR BERKLEY" pitchFamily="2" charset="0"/>
              </a:rPr>
              <a:t>Frog</a:t>
            </a:r>
            <a:endParaRPr lang="en-US" altLang="ko-KR" sz="11500" b="1" dirty="0">
              <a:ln/>
              <a:solidFill>
                <a:schemeClr val="accent3"/>
              </a:solidFill>
              <a:effectLst>
                <a:glow rad="228600">
                  <a:schemeClr val="accent4">
                    <a:satMod val="175000"/>
                    <a:alpha val="40000"/>
                  </a:schemeClr>
                </a:glow>
                <a:reflection blurRad="6350" stA="60000" endA="900" endPos="58000" dir="5400000" sy="-100000" algn="bl" rotWithShape="0"/>
              </a:effectLst>
              <a:latin typeface="AR BERKLEY" pitchFamily="2" charset="0"/>
            </a:endParaRPr>
          </a:p>
        </p:txBody>
      </p:sp>
      <p:sp>
        <p:nvSpPr>
          <p:cNvPr id="5" name="직사각형 4"/>
          <p:cNvSpPr/>
          <p:nvPr/>
        </p:nvSpPr>
        <p:spPr>
          <a:xfrm>
            <a:off x="4031703" y="5842337"/>
            <a:ext cx="5112297" cy="1015663"/>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altLang="ko-KR" sz="60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101600">
                    <a:schemeClr val="accent2">
                      <a:satMod val="175000"/>
                      <a:alpha val="40000"/>
                    </a:schemeClr>
                  </a:glow>
                  <a:outerShdw blurRad="88000" dist="50800" dir="5040000" algn="tl">
                    <a:schemeClr val="accent4">
                      <a:tint val="80000"/>
                      <a:satMod val="250000"/>
                      <a:alpha val="45000"/>
                    </a:schemeClr>
                  </a:outerShdw>
                </a:effectLst>
                <a:latin typeface="AR BERKLEY" pitchFamily="2" charset="0"/>
              </a:rPr>
              <a:t>By Sally Park</a:t>
            </a:r>
            <a:endParaRPr lang="en-US" altLang="ko-KR" sz="60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101600">
                  <a:schemeClr val="accent2">
                    <a:satMod val="175000"/>
                    <a:alpha val="40000"/>
                  </a:schemeClr>
                </a:glow>
                <a:outerShdw blurRad="88000" dist="50800" dir="5040000" algn="tl">
                  <a:schemeClr val="accent4">
                    <a:tint val="80000"/>
                    <a:satMod val="250000"/>
                    <a:alpha val="45000"/>
                  </a:schemeClr>
                </a:outerShdw>
              </a:effectLst>
              <a:latin typeface="AR BERKLEY" pitchFamily="2" charset="0"/>
            </a:endParaRPr>
          </a:p>
        </p:txBody>
      </p:sp>
      <p:pic>
        <p:nvPicPr>
          <p:cNvPr id="6" name="그림 5" descr="frogs.png"/>
          <p:cNvPicPr>
            <a:picLocks noChangeAspect="1"/>
          </p:cNvPicPr>
          <p:nvPr/>
        </p:nvPicPr>
        <p:blipFill>
          <a:blip r:embed="rId2" cstate="print"/>
          <a:stretch>
            <a:fillRect/>
          </a:stretch>
        </p:blipFill>
        <p:spPr>
          <a:xfrm>
            <a:off x="6300192" y="3356992"/>
            <a:ext cx="2684870" cy="2349261"/>
          </a:xfrm>
          <a:prstGeom prst="rect">
            <a:avLst/>
          </a:prstGeom>
          <a:solidFill>
            <a:srgbClr val="FFFFFF">
              <a:shade val="85000"/>
            </a:srgbClr>
          </a:solidFill>
          <a:ln w="190500" cap="rnd">
            <a:solidFill>
              <a:srgbClr val="00B050"/>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7" name="그림 6" descr="frod.jpg"/>
          <p:cNvPicPr>
            <a:picLocks noChangeAspect="1"/>
          </p:cNvPicPr>
          <p:nvPr/>
        </p:nvPicPr>
        <p:blipFill>
          <a:blip r:embed="rId3" cstate="print"/>
          <a:srcRect l="12963" t="22061" r="25926" b="14513"/>
          <a:stretch>
            <a:fillRect/>
          </a:stretch>
        </p:blipFill>
        <p:spPr>
          <a:xfrm>
            <a:off x="251519" y="3933056"/>
            <a:ext cx="3905143" cy="2721767"/>
          </a:xfrm>
          <a:prstGeom prst="rect">
            <a:avLst/>
          </a:prstGeom>
          <a:ln>
            <a:noFill/>
          </a:ln>
          <a:effectLst>
            <a:softEdge rad="112500"/>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a:bodyPr>
          <a:lstStyle/>
          <a:p>
            <a:r>
              <a:rPr lang="en-US" altLang="ko-KR" sz="6000" dirty="0" smtClean="0">
                <a:solidFill>
                  <a:schemeClr val="accent2">
                    <a:lumMod val="60000"/>
                    <a:lumOff val="40000"/>
                  </a:schemeClr>
                </a:solidFill>
                <a:latin typeface="AR BLANCA" pitchFamily="2" charset="0"/>
              </a:rPr>
              <a:t>Stage 4. </a:t>
            </a:r>
            <a:r>
              <a:rPr lang="en-US" altLang="ko-KR" sz="6000" dirty="0" err="1" smtClean="0">
                <a:solidFill>
                  <a:schemeClr val="accent4">
                    <a:lumMod val="60000"/>
                    <a:lumOff val="40000"/>
                  </a:schemeClr>
                </a:solidFill>
                <a:latin typeface="AR BLANCA" pitchFamily="2" charset="0"/>
              </a:rPr>
              <a:t>Froglet</a:t>
            </a:r>
            <a:endParaRPr lang="ko-KR" altLang="en-US" sz="6000" dirty="0">
              <a:solidFill>
                <a:schemeClr val="accent4">
                  <a:lumMod val="60000"/>
                  <a:lumOff val="40000"/>
                </a:schemeClr>
              </a:solidFill>
              <a:latin typeface="AR BLANCA" pitchFamily="2" charset="0"/>
            </a:endParaRPr>
          </a:p>
        </p:txBody>
      </p:sp>
      <p:sp>
        <p:nvSpPr>
          <p:cNvPr id="3" name="내용 개체 틀 2"/>
          <p:cNvSpPr>
            <a:spLocks noGrp="1"/>
          </p:cNvSpPr>
          <p:nvPr>
            <p:ph sz="quarter" idx="1"/>
          </p:nvPr>
        </p:nvSpPr>
        <p:spPr/>
        <p:style>
          <a:lnRef idx="1">
            <a:schemeClr val="accent4"/>
          </a:lnRef>
          <a:fillRef idx="2">
            <a:schemeClr val="accent4"/>
          </a:fillRef>
          <a:effectRef idx="1">
            <a:schemeClr val="accent4"/>
          </a:effectRef>
          <a:fontRef idx="minor">
            <a:schemeClr val="dk1"/>
          </a:fontRef>
        </p:style>
        <p:txBody>
          <a:bodyPr/>
          <a:lstStyle/>
          <a:p>
            <a:r>
              <a:rPr lang="en-US" altLang="ko-KR" sz="3600" dirty="0" smtClean="0">
                <a:latin typeface="Freestyle Script" pitchFamily="66" charset="0"/>
              </a:rPr>
              <a:t>By 12 weeks, the tadpole has only a teeny tail stub and looks like a miniature version of the adult frog. Soon, it will leave the water, only to return again to lay more eggs and start the process all over again! </a:t>
            </a:r>
            <a:r>
              <a:rPr lang="en-US" altLang="ko-KR" dirty="0" smtClean="0"/>
              <a:t/>
            </a:r>
            <a:br>
              <a:rPr lang="en-US" altLang="ko-KR" dirty="0" smtClean="0"/>
            </a:br>
            <a:endParaRPr lang="ko-KR"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a:bodyPr>
          <a:lstStyle/>
          <a:p>
            <a:r>
              <a:rPr lang="en-US" altLang="ko-KR" sz="6000" dirty="0" smtClean="0">
                <a:solidFill>
                  <a:schemeClr val="accent2">
                    <a:lumMod val="60000"/>
                    <a:lumOff val="40000"/>
                  </a:schemeClr>
                </a:solidFill>
                <a:latin typeface="AR BLANCA" pitchFamily="2" charset="0"/>
              </a:rPr>
              <a:t>Stage 5. </a:t>
            </a:r>
            <a:r>
              <a:rPr lang="en-US" altLang="ko-KR" sz="6000" dirty="0" smtClean="0">
                <a:solidFill>
                  <a:schemeClr val="accent6">
                    <a:lumMod val="60000"/>
                    <a:lumOff val="40000"/>
                  </a:schemeClr>
                </a:solidFill>
                <a:latin typeface="AR BLANCA" pitchFamily="2" charset="0"/>
              </a:rPr>
              <a:t>Adult frog</a:t>
            </a:r>
            <a:endParaRPr lang="ko-KR" altLang="en-US" sz="6000" dirty="0">
              <a:solidFill>
                <a:schemeClr val="accent6">
                  <a:lumMod val="60000"/>
                  <a:lumOff val="40000"/>
                </a:schemeClr>
              </a:solidFill>
              <a:latin typeface="AR BLANCA" pitchFamily="2" charset="0"/>
            </a:endParaRPr>
          </a:p>
        </p:txBody>
      </p:sp>
      <p:sp>
        <p:nvSpPr>
          <p:cNvPr id="3" name="내용 개체 틀 2"/>
          <p:cNvSpPr>
            <a:spLocks noGrp="1"/>
          </p:cNvSpPr>
          <p:nvPr>
            <p:ph sz="quarter" idx="1"/>
          </p:nvPr>
        </p:nvSpPr>
        <p:spPr/>
        <p:style>
          <a:lnRef idx="1">
            <a:schemeClr val="accent5"/>
          </a:lnRef>
          <a:fillRef idx="2">
            <a:schemeClr val="accent5"/>
          </a:fillRef>
          <a:effectRef idx="1">
            <a:schemeClr val="accent5"/>
          </a:effectRef>
          <a:fontRef idx="minor">
            <a:schemeClr val="dk1"/>
          </a:fontRef>
        </p:style>
        <p:txBody>
          <a:bodyPr>
            <a:normAutofit/>
          </a:bodyPr>
          <a:lstStyle/>
          <a:p>
            <a:r>
              <a:rPr lang="en-US" altLang="ko-KR" sz="3600" dirty="0" smtClean="0">
                <a:latin typeface="Freestyle Script" pitchFamily="66" charset="0"/>
              </a:rPr>
              <a:t>By between 12 to 16 weeks, depending on water and food supply, the frog has completed the full growth cycle. Some frogs that live in colder places might take a whole winter to go through the tadpole stage.</a:t>
            </a:r>
          </a:p>
          <a:p>
            <a:r>
              <a:rPr lang="en-US" altLang="ko-KR" sz="3600" dirty="0" smtClean="0">
                <a:latin typeface="Freestyle Script" pitchFamily="66" charset="0"/>
              </a:rPr>
              <a:t>Now these frogs will start the whole process again...finding mates and creating new frogs. </a:t>
            </a:r>
            <a:endParaRPr lang="ko-KR" altLang="en-US" sz="3600" dirty="0">
              <a:latin typeface="Freestyle Script" pitchFamily="66"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내용 개체 틀 3"/>
          <p:cNvGraphicFramePr>
            <a:graphicFrameLocks noGrp="1"/>
          </p:cNvGraphicFramePr>
          <p:nvPr>
            <p:ph sz="quarter" idx="1"/>
          </p:nvPr>
        </p:nvGraphicFramePr>
        <p:xfrm>
          <a:off x="457200" y="1600200"/>
          <a:ext cx="74676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직사각형 4"/>
          <p:cNvSpPr/>
          <p:nvPr/>
        </p:nvSpPr>
        <p:spPr>
          <a:xfrm>
            <a:off x="767208" y="332656"/>
            <a:ext cx="7677102" cy="1323439"/>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altLang="ko-KR" sz="8000" b="1" cap="none" spc="0" dirty="0" smtClean="0">
                <a:ln/>
                <a:solidFill>
                  <a:schemeClr val="accent3"/>
                </a:solidFill>
                <a:effectLst>
                  <a:glow rad="228600">
                    <a:schemeClr val="accent4">
                      <a:satMod val="175000"/>
                      <a:alpha val="40000"/>
                    </a:schemeClr>
                  </a:glow>
                </a:effectLst>
                <a:latin typeface="AR BLANCA" pitchFamily="2" charset="0"/>
              </a:rPr>
              <a:t>Life cycle of Frogs</a:t>
            </a:r>
            <a:endParaRPr lang="en-US" altLang="ko-KR" sz="8000" b="1" cap="none" spc="0" dirty="0">
              <a:ln/>
              <a:solidFill>
                <a:schemeClr val="accent3"/>
              </a:solidFill>
              <a:effectLst>
                <a:glow rad="228600">
                  <a:schemeClr val="accent4">
                    <a:satMod val="175000"/>
                    <a:alpha val="40000"/>
                  </a:schemeClr>
                </a:glow>
              </a:effectLst>
              <a:latin typeface="AR BLANCA" pitchFamily="2"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sz="quarter" idx="1"/>
          </p:nvPr>
        </p:nvSpPr>
        <p:spPr/>
        <p:style>
          <a:lnRef idx="1">
            <a:schemeClr val="accent2"/>
          </a:lnRef>
          <a:fillRef idx="2">
            <a:schemeClr val="accent2"/>
          </a:fillRef>
          <a:effectRef idx="1">
            <a:schemeClr val="accent2"/>
          </a:effectRef>
          <a:fontRef idx="minor">
            <a:schemeClr val="dk1"/>
          </a:fontRef>
        </p:style>
        <p:txBody>
          <a:bodyPr/>
          <a:lstStyle/>
          <a:p>
            <a:r>
              <a:rPr lang="en-US" altLang="ko-KR" sz="3200" dirty="0" smtClean="0">
                <a:latin typeface="AR CENA" pitchFamily="2" charset="0"/>
              </a:rPr>
              <a:t>Frog are amphibians which they live on land and water.</a:t>
            </a:r>
          </a:p>
          <a:p>
            <a:r>
              <a:rPr lang="en-US" altLang="ko-KR" sz="3200" dirty="0" smtClean="0">
                <a:latin typeface="AR CENA" pitchFamily="2" charset="0"/>
              </a:rPr>
              <a:t>If their skins dries out, the frog die.</a:t>
            </a:r>
          </a:p>
          <a:p>
            <a:r>
              <a:rPr lang="en-US" altLang="ko-KR" sz="3200" dirty="0" smtClean="0">
                <a:latin typeface="AR CENA" pitchFamily="2" charset="0"/>
              </a:rPr>
              <a:t>They eat flies and insects with their long tongue</a:t>
            </a:r>
            <a:r>
              <a:rPr lang="en-US" altLang="ko-KR" dirty="0" smtClean="0"/>
              <a:t>.</a:t>
            </a:r>
            <a:endParaRPr lang="ko-KR" altLang="en-US" dirty="0"/>
          </a:p>
        </p:txBody>
      </p:sp>
      <p:sp>
        <p:nvSpPr>
          <p:cNvPr id="4" name="직사각형 3"/>
          <p:cNvSpPr/>
          <p:nvPr/>
        </p:nvSpPr>
        <p:spPr>
          <a:xfrm>
            <a:off x="1272419" y="332656"/>
            <a:ext cx="6053260" cy="1200329"/>
          </a:xfrm>
          <a:prstGeom prst="rect">
            <a:avLst/>
          </a:prstGeom>
          <a:noFill/>
        </p:spPr>
        <p:txBody>
          <a:bodyPr wrap="none" lIns="91440" tIns="45720" rIns="91440" bIns="45720">
            <a:spAutoFit/>
          </a:bodyPr>
          <a:lstStyle/>
          <a:p>
            <a:pPr algn="ctr"/>
            <a:r>
              <a:rPr lang="en-US" altLang="ko-KR" sz="7200" b="1" cap="all" dirty="0" smtClean="0">
                <a:ln w="9000" cmpd="sng">
                  <a:solidFill>
                    <a:schemeClr val="accent2">
                      <a:lumMod val="60000"/>
                      <a:lumOff val="40000"/>
                    </a:schemeClr>
                  </a:solidFill>
                  <a:prstDash val="solid"/>
                </a:ln>
                <a:solidFill>
                  <a:schemeClr val="accent2">
                    <a:lumMod val="60000"/>
                    <a:lumOff val="40000"/>
                  </a:schemeClr>
                </a:solidFill>
                <a:effectLst>
                  <a:glow rad="139700">
                    <a:schemeClr val="accent4">
                      <a:satMod val="175000"/>
                      <a:alpha val="40000"/>
                    </a:schemeClr>
                  </a:glow>
                  <a:reflection blurRad="12700" stA="28000" endPos="45000" dist="1000" dir="5400000" sy="-100000" algn="bl" rotWithShape="0"/>
                </a:effectLst>
                <a:latin typeface="AR BLANCA" pitchFamily="2" charset="0"/>
              </a:rPr>
              <a:t>Introduction</a:t>
            </a:r>
            <a:endParaRPr lang="en-US" altLang="ko-KR" sz="7200" b="1" cap="all" dirty="0">
              <a:ln w="9000" cmpd="sng">
                <a:solidFill>
                  <a:schemeClr val="accent2">
                    <a:lumMod val="60000"/>
                    <a:lumOff val="40000"/>
                  </a:schemeClr>
                </a:solidFill>
                <a:prstDash val="solid"/>
              </a:ln>
              <a:solidFill>
                <a:schemeClr val="accent2">
                  <a:lumMod val="60000"/>
                  <a:lumOff val="40000"/>
                </a:schemeClr>
              </a:solidFill>
              <a:effectLst>
                <a:glow rad="139700">
                  <a:schemeClr val="accent4">
                    <a:satMod val="175000"/>
                    <a:alpha val="40000"/>
                  </a:schemeClr>
                </a:glow>
                <a:reflection blurRad="12700" stA="28000" endPos="45000" dist="1000" dir="5400000" sy="-100000" algn="bl" rotWithShape="0"/>
              </a:effectLst>
              <a:latin typeface="AR BLANCA" pitchFamily="2" charset="0"/>
            </a:endParaRPr>
          </a:p>
        </p:txBody>
      </p:sp>
      <p:pic>
        <p:nvPicPr>
          <p:cNvPr id="5" name="그림 4" descr="foggy.jpg"/>
          <p:cNvPicPr>
            <a:picLocks noChangeAspect="1"/>
          </p:cNvPicPr>
          <p:nvPr/>
        </p:nvPicPr>
        <p:blipFill>
          <a:blip r:embed="rId2" cstate="print"/>
          <a:stretch>
            <a:fillRect/>
          </a:stretch>
        </p:blipFill>
        <p:spPr>
          <a:xfrm>
            <a:off x="323528" y="3933056"/>
            <a:ext cx="4320480" cy="2613891"/>
          </a:xfrm>
          <a:prstGeom prst="rect">
            <a:avLst/>
          </a:prstGeom>
          <a:ln>
            <a:noFill/>
          </a:ln>
          <a:effectLst>
            <a:softEdge rad="11250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sz="quarter" idx="1"/>
          </p:nvPr>
        </p:nvSpPr>
        <p:spPr>
          <a:xfrm>
            <a:off x="755576" y="1628800"/>
            <a:ext cx="7467600" cy="4873752"/>
          </a:xfrm>
        </p:spPr>
        <p:style>
          <a:lnRef idx="1">
            <a:schemeClr val="accent3"/>
          </a:lnRef>
          <a:fillRef idx="2">
            <a:schemeClr val="accent3"/>
          </a:fillRef>
          <a:effectRef idx="1">
            <a:schemeClr val="accent3"/>
          </a:effectRef>
          <a:fontRef idx="minor">
            <a:schemeClr val="dk1"/>
          </a:fontRef>
        </p:style>
        <p:txBody>
          <a:bodyPr>
            <a:normAutofit/>
          </a:bodyPr>
          <a:lstStyle/>
          <a:p>
            <a:r>
              <a:rPr lang="en-US" altLang="ko-KR" sz="4000" dirty="0" smtClean="0">
                <a:latin typeface="AR CENA" pitchFamily="2" charset="0"/>
              </a:rPr>
              <a:t>Frogs live in a variety of different habitats, mostly moist regions.</a:t>
            </a:r>
          </a:p>
          <a:p>
            <a:r>
              <a:rPr lang="en-US" altLang="ko-KR" sz="4000" dirty="0" smtClean="0">
                <a:latin typeface="AR CENA" pitchFamily="2" charset="0"/>
              </a:rPr>
              <a:t>Such as : </a:t>
            </a:r>
            <a:r>
              <a:rPr lang="en-US" altLang="ko-KR" sz="4800" dirty="0" smtClean="0">
                <a:latin typeface="Chiller" pitchFamily="82" charset="0"/>
              </a:rPr>
              <a:t>Ponds, Creeks, Trees, Swamps and Rain forests.</a:t>
            </a:r>
            <a:endParaRPr lang="ko-KR" altLang="en-US" sz="4000" dirty="0">
              <a:latin typeface="Chiller" pitchFamily="82" charset="0"/>
            </a:endParaRPr>
          </a:p>
        </p:txBody>
      </p:sp>
      <p:sp>
        <p:nvSpPr>
          <p:cNvPr id="4" name="직사각형 3"/>
          <p:cNvSpPr/>
          <p:nvPr/>
        </p:nvSpPr>
        <p:spPr>
          <a:xfrm>
            <a:off x="323528" y="188640"/>
            <a:ext cx="8457765" cy="1323439"/>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ko-KR" sz="8000" b="1" cap="none" spc="0" dirty="0" smtClean="0">
                <a:ln w="11430">
                  <a:solidFill>
                    <a:srgbClr val="CC00FF"/>
                  </a:solidFill>
                </a:ln>
                <a:solidFill>
                  <a:srgbClr val="CC00FF"/>
                </a:solidFill>
                <a:effectLst>
                  <a:glow rad="228600">
                    <a:schemeClr val="accent4">
                      <a:satMod val="175000"/>
                      <a:alpha val="40000"/>
                    </a:schemeClr>
                  </a:glow>
                  <a:outerShdw blurRad="50800" dist="39000" dir="5460000" algn="tl">
                    <a:srgbClr val="000000">
                      <a:alpha val="38000"/>
                    </a:srgbClr>
                  </a:outerShdw>
                </a:effectLst>
                <a:latin typeface="AR BLANCA" pitchFamily="2" charset="0"/>
              </a:rPr>
              <a:t>Where do frogs live?</a:t>
            </a:r>
            <a:endParaRPr lang="en-US" altLang="ko-KR" sz="8000" b="1" cap="none" spc="0" dirty="0">
              <a:ln w="11430">
                <a:solidFill>
                  <a:srgbClr val="CC00FF"/>
                </a:solidFill>
              </a:ln>
              <a:solidFill>
                <a:srgbClr val="CC00FF"/>
              </a:solidFill>
              <a:effectLst>
                <a:glow rad="228600">
                  <a:schemeClr val="accent4">
                    <a:satMod val="175000"/>
                    <a:alpha val="40000"/>
                  </a:schemeClr>
                </a:glow>
                <a:outerShdw blurRad="50800" dist="39000" dir="5460000" algn="tl">
                  <a:srgbClr val="000000">
                    <a:alpha val="38000"/>
                  </a:srgbClr>
                </a:outerShdw>
              </a:effectLst>
              <a:latin typeface="AR BLANCA" pitchFamily="2" charset="0"/>
            </a:endParaRPr>
          </a:p>
        </p:txBody>
      </p:sp>
      <p:pic>
        <p:nvPicPr>
          <p:cNvPr id="5" name="그림 4" descr="garden.jpg"/>
          <p:cNvPicPr>
            <a:picLocks noChangeAspect="1"/>
          </p:cNvPicPr>
          <p:nvPr/>
        </p:nvPicPr>
        <p:blipFill>
          <a:blip r:embed="rId2" cstate="print"/>
          <a:stretch>
            <a:fillRect/>
          </a:stretch>
        </p:blipFill>
        <p:spPr>
          <a:xfrm>
            <a:off x="4895528" y="4210185"/>
            <a:ext cx="4248472" cy="2647815"/>
          </a:xfrm>
          <a:prstGeom prst="rect">
            <a:avLst/>
          </a:prstGeom>
          <a:ln>
            <a:noFill/>
          </a:ln>
          <a:effectLst>
            <a:softEdge rad="112500"/>
          </a:effectLst>
        </p:spPr>
      </p:pic>
      <p:pic>
        <p:nvPicPr>
          <p:cNvPr id="7" name="그림 6" descr="foggy.jpg"/>
          <p:cNvPicPr>
            <a:picLocks noChangeAspect="1"/>
          </p:cNvPicPr>
          <p:nvPr/>
        </p:nvPicPr>
        <p:blipFill>
          <a:blip r:embed="rId3" cstate="print"/>
          <a:stretch>
            <a:fillRect/>
          </a:stretch>
        </p:blipFill>
        <p:spPr>
          <a:xfrm>
            <a:off x="5580112" y="6137722"/>
            <a:ext cx="1190542" cy="720278"/>
          </a:xfrm>
          <a:prstGeom prst="rect">
            <a:avLst/>
          </a:prstGeom>
          <a:ln>
            <a:noFill/>
          </a:ln>
          <a:effectLst>
            <a:softEdge rad="11250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sz="quarter" idx="1"/>
          </p:nvPr>
        </p:nvSpPr>
        <p:spPr/>
        <p:style>
          <a:lnRef idx="1">
            <a:schemeClr val="accent1"/>
          </a:lnRef>
          <a:fillRef idx="2">
            <a:schemeClr val="accent1"/>
          </a:fillRef>
          <a:effectRef idx="1">
            <a:schemeClr val="accent1"/>
          </a:effectRef>
          <a:fontRef idx="minor">
            <a:schemeClr val="dk1"/>
          </a:fontRef>
        </p:style>
        <p:txBody>
          <a:bodyPr>
            <a:normAutofit/>
          </a:bodyPr>
          <a:lstStyle/>
          <a:p>
            <a:r>
              <a:rPr lang="en-US" altLang="ko-KR" sz="3200" dirty="0" smtClean="0">
                <a:latin typeface="AR CENA" pitchFamily="2" charset="0"/>
              </a:rPr>
              <a:t>A frog is a small, tailless animal with bulging eyes. frogs have long back legs and short front legs, a flat head, and body with no neck. </a:t>
            </a:r>
          </a:p>
          <a:p>
            <a:r>
              <a:rPr lang="en-US" altLang="ko-KR" sz="3200" dirty="0" smtClean="0">
                <a:latin typeface="AR CENA" pitchFamily="2" charset="0"/>
              </a:rPr>
              <a:t>has a short tail - like structure. frogs have a sticky tongue attached to the front part of the mouth. They can rapidly flip out the tongue to capture prey</a:t>
            </a:r>
          </a:p>
          <a:p>
            <a:r>
              <a:rPr lang="en-US" altLang="ko-KR" sz="3200" dirty="0" smtClean="0">
                <a:latin typeface="AR CENA" pitchFamily="2" charset="0"/>
              </a:rPr>
              <a:t>Most frogs are green or brown, but some have colorful markings.</a:t>
            </a:r>
            <a:endParaRPr lang="ko-KR" altLang="ko-KR" sz="3200" dirty="0" smtClean="0">
              <a:latin typeface="AR CENA" pitchFamily="2" charset="0"/>
            </a:endParaRPr>
          </a:p>
          <a:p>
            <a:endParaRPr lang="ko-KR" altLang="ko-KR" dirty="0" smtClean="0">
              <a:latin typeface="AR CENA" pitchFamily="2" charset="0"/>
            </a:endParaRPr>
          </a:p>
          <a:p>
            <a:endParaRPr lang="ko-KR" altLang="en-US" dirty="0"/>
          </a:p>
        </p:txBody>
      </p:sp>
      <p:sp>
        <p:nvSpPr>
          <p:cNvPr id="4" name="직사각형 3"/>
          <p:cNvSpPr/>
          <p:nvPr/>
        </p:nvSpPr>
        <p:spPr>
          <a:xfrm>
            <a:off x="0" y="0"/>
            <a:ext cx="9179116" cy="2308324"/>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altLang="ko-KR" sz="72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228600">
                    <a:schemeClr val="accent2">
                      <a:satMod val="175000"/>
                      <a:alpha val="40000"/>
                    </a:schemeClr>
                  </a:glow>
                  <a:outerShdw blurRad="88000" dist="50800" dir="5040000" algn="tl">
                    <a:schemeClr val="accent4">
                      <a:tint val="80000"/>
                      <a:satMod val="250000"/>
                      <a:alpha val="45000"/>
                    </a:schemeClr>
                  </a:outerShdw>
                </a:effectLst>
                <a:latin typeface="AR BLANCA" pitchFamily="2" charset="0"/>
              </a:rPr>
              <a:t>What do frogs look like?</a:t>
            </a:r>
          </a:p>
          <a:p>
            <a:pPr algn="ctr"/>
            <a:endParaRPr lang="en-US" altLang="ko-KR" sz="72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228600">
                  <a:schemeClr val="accent2">
                    <a:satMod val="175000"/>
                    <a:alpha val="40000"/>
                  </a:schemeClr>
                </a:glow>
                <a:outerShdw blurRad="88000" dist="50800" dir="5040000" algn="tl">
                  <a:schemeClr val="accent4">
                    <a:tint val="80000"/>
                    <a:satMod val="250000"/>
                    <a:alpha val="45000"/>
                  </a:schemeClr>
                </a:outerShdw>
              </a:effectLst>
              <a:latin typeface="AR BLANCA" pitchFamily="2"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sz="quarter" idx="1"/>
          </p:nvPr>
        </p:nvSpPr>
        <p:spPr/>
        <p:style>
          <a:lnRef idx="1">
            <a:schemeClr val="accent4"/>
          </a:lnRef>
          <a:fillRef idx="2">
            <a:schemeClr val="accent4"/>
          </a:fillRef>
          <a:effectRef idx="1">
            <a:schemeClr val="accent4"/>
          </a:effectRef>
          <a:fontRef idx="minor">
            <a:schemeClr val="dk1"/>
          </a:fontRef>
        </p:style>
        <p:txBody>
          <a:bodyPr>
            <a:norm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buNone/>
            </a:pPr>
            <a:r>
              <a:rPr lang="en-US" altLang="ko-KR" sz="6000" b="1" dirty="0" smtClean="0">
                <a:ln/>
                <a:solidFill>
                  <a:schemeClr val="accent3"/>
                </a:solidFill>
                <a:effectLst>
                  <a:glow rad="228600">
                    <a:schemeClr val="accent4">
                      <a:satMod val="175000"/>
                      <a:alpha val="40000"/>
                    </a:schemeClr>
                  </a:glow>
                </a:effectLst>
                <a:latin typeface="AR BLANCA" pitchFamily="2" charset="0"/>
              </a:rPr>
              <a:t>Frogs</a:t>
            </a:r>
          </a:p>
          <a:p>
            <a:pPr>
              <a:buNone/>
            </a:pPr>
            <a:r>
              <a:rPr lang="en-US" altLang="ko-KR" sz="3200" b="1" dirty="0" smtClean="0">
                <a:latin typeface="AR CENA" pitchFamily="2" charset="0"/>
              </a:rPr>
              <a:t>A frog usually has smooth, moist, skin, is slimy and jumps, and spends most of their lives in or near water.</a:t>
            </a:r>
            <a:endParaRPr lang="en-US" altLang="ko-KR" sz="3200" b="1" dirty="0" smtClean="0">
              <a:ln/>
              <a:solidFill>
                <a:schemeClr val="accent3"/>
              </a:solidFill>
              <a:effectLst>
                <a:glow rad="228600">
                  <a:schemeClr val="accent4">
                    <a:satMod val="175000"/>
                    <a:alpha val="40000"/>
                  </a:schemeClr>
                </a:glow>
              </a:effectLst>
              <a:latin typeface="AR CENA" pitchFamily="2" charset="0"/>
            </a:endParaRPr>
          </a:p>
          <a:p>
            <a:pPr>
              <a:buNone/>
            </a:pPr>
            <a:endParaRPr lang="en-US" altLang="ko-KR"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 BLANCA" pitchFamily="2" charset="0"/>
            </a:endParaRPr>
          </a:p>
          <a:p>
            <a:pPr>
              <a:buNone/>
            </a:pPr>
            <a:r>
              <a:rPr lang="en-US" altLang="ko-KR" sz="3200" b="1" dirty="0" smtClean="0">
                <a:latin typeface="AR CENA" pitchFamily="2" charset="0"/>
              </a:rPr>
              <a:t>A frog usually has smooth, moist, skin, is slimy and jumps, and spends most of their lives in or near water.</a:t>
            </a:r>
            <a:endParaRPr lang="en-US" altLang="ko-KR"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 CENA" pitchFamily="2" charset="0"/>
            </a:endParaRPr>
          </a:p>
        </p:txBody>
      </p:sp>
      <p:sp>
        <p:nvSpPr>
          <p:cNvPr id="4" name="직사각형 3"/>
          <p:cNvSpPr/>
          <p:nvPr/>
        </p:nvSpPr>
        <p:spPr>
          <a:xfrm>
            <a:off x="1115616" y="0"/>
            <a:ext cx="6397905" cy="2277547"/>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altLang="ko-KR" sz="8800" b="1" dirty="0" smtClean="0">
                <a:ln w="50800"/>
                <a:solidFill>
                  <a:schemeClr val="bg1">
                    <a:shade val="50000"/>
                  </a:schemeClr>
                </a:solidFill>
                <a:effectLst>
                  <a:glow rad="228600">
                    <a:schemeClr val="accent1">
                      <a:satMod val="175000"/>
                      <a:alpha val="40000"/>
                    </a:schemeClr>
                  </a:glow>
                </a:effectLst>
                <a:latin typeface="AR BLANCA" pitchFamily="2" charset="0"/>
              </a:rPr>
              <a:t>Frog or Toad?</a:t>
            </a:r>
            <a:endParaRPr lang="ko-KR" altLang="en-US" sz="8800" dirty="0" smtClean="0">
              <a:effectLst>
                <a:glow rad="228600">
                  <a:schemeClr val="accent1">
                    <a:satMod val="175000"/>
                    <a:alpha val="40000"/>
                  </a:schemeClr>
                </a:glow>
              </a:effectLst>
              <a:latin typeface="AR BLANCA" pitchFamily="2" charset="0"/>
            </a:endParaRPr>
          </a:p>
          <a:p>
            <a:pPr algn="ctr"/>
            <a:endParaRPr lang="en-US" altLang="ko-KR" sz="5400" b="1" cap="none" spc="0" dirty="0">
              <a:ln w="50800"/>
              <a:solidFill>
                <a:schemeClr val="bg1">
                  <a:shade val="50000"/>
                </a:schemeClr>
              </a:solidFill>
              <a:effectLst/>
            </a:endParaRPr>
          </a:p>
        </p:txBody>
      </p:sp>
      <p:sp>
        <p:nvSpPr>
          <p:cNvPr id="5" name="직사각형 4"/>
          <p:cNvSpPr/>
          <p:nvPr/>
        </p:nvSpPr>
        <p:spPr>
          <a:xfrm>
            <a:off x="467544" y="3933056"/>
            <a:ext cx="1885453" cy="1015663"/>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altLang="ko-KR" sz="6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3">
                      <a:satMod val="175000"/>
                      <a:alpha val="40000"/>
                    </a:schemeClr>
                  </a:glow>
                  <a:reflection blurRad="12700" stA="50000" endPos="50000" dist="5000" dir="5400000" sy="-100000" rotWithShape="0"/>
                </a:effectLst>
                <a:latin typeface="AR BLANCA" pitchFamily="2" charset="0"/>
              </a:rPr>
              <a:t>Toad</a:t>
            </a:r>
            <a:endParaRPr lang="en-US" altLang="ko-KR" sz="6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3">
                    <a:satMod val="175000"/>
                    <a:alpha val="40000"/>
                  </a:schemeClr>
                </a:glow>
                <a:reflection blurRad="12700" stA="50000" endPos="50000" dist="5000" dir="5400000" sy="-100000" rotWithShape="0"/>
              </a:effectLst>
              <a:latin typeface="AR BLANCA" pitchFamily="2"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내용 개체 틀 4" descr="life cycle of a frog.png"/>
          <p:cNvPicPr>
            <a:picLocks noGrp="1" noChangeAspect="1"/>
          </p:cNvPicPr>
          <p:nvPr>
            <p:ph sz="quarter" idx="1"/>
          </p:nvPr>
        </p:nvPicPr>
        <p:blipFill>
          <a:blip r:embed="rId2" cstate="print"/>
          <a:stretch>
            <a:fillRect/>
          </a:stretch>
        </p:blipFill>
        <p:spPr>
          <a:xfrm>
            <a:off x="457199" y="2527486"/>
            <a:ext cx="8502311" cy="4141874"/>
          </a:xfrm>
        </p:spPr>
        <p:style>
          <a:lnRef idx="1">
            <a:schemeClr val="dk1"/>
          </a:lnRef>
          <a:fillRef idx="2">
            <a:schemeClr val="dk1"/>
          </a:fillRef>
          <a:effectRef idx="1">
            <a:schemeClr val="dk1"/>
          </a:effectRef>
          <a:fontRef idx="minor">
            <a:schemeClr val="dk1"/>
          </a:fontRef>
        </p:style>
      </p:pic>
      <p:sp>
        <p:nvSpPr>
          <p:cNvPr id="4" name="직사각형 3"/>
          <p:cNvSpPr/>
          <p:nvPr/>
        </p:nvSpPr>
        <p:spPr>
          <a:xfrm>
            <a:off x="1547665" y="1"/>
            <a:ext cx="5544616" cy="2420888"/>
          </a:xfrm>
          <a:prstGeom prst="rect">
            <a:avLst/>
          </a:prstGeom>
          <a:noFill/>
        </p:spPr>
        <p:txBody>
          <a:bodyPr wrap="none" lIns="91440" tIns="45720" rIns="91440" bIns="45720">
            <a:prstTxWarp prst="textStop">
              <a:avLst/>
            </a:prstTxWarp>
            <a:spAutoFit/>
            <a:scene3d>
              <a:camera prst="orthographicFront"/>
              <a:lightRig rig="flat" dir="t">
                <a:rot lat="0" lon="0" rev="18900000"/>
              </a:lightRig>
            </a:scene3d>
            <a:sp3d extrusionH="31750" contourW="6350" prstMaterial="powder">
              <a:bevelT w="19050" h="19050"/>
              <a:contourClr>
                <a:schemeClr val="accent3">
                  <a:tint val="100000"/>
                  <a:shade val="100000"/>
                  <a:satMod val="100000"/>
                  <a:hueMod val="100000"/>
                </a:schemeClr>
              </a:contourClr>
            </a:sp3d>
          </a:bodyPr>
          <a:lstStyle/>
          <a:p>
            <a:pPr algn="ctr"/>
            <a:r>
              <a:rPr lang="en-US" altLang="ko-KR" sz="8000" b="1" cap="none" spc="0" dirty="0" smtClean="0">
                <a:ln/>
                <a:solidFill>
                  <a:schemeClr val="accent3"/>
                </a:solidFill>
                <a:effectLst>
                  <a:glow rad="228600">
                    <a:schemeClr val="accent4">
                      <a:satMod val="175000"/>
                      <a:alpha val="40000"/>
                    </a:schemeClr>
                  </a:glow>
                </a:effectLst>
                <a:latin typeface="AR BLANCA" pitchFamily="2" charset="0"/>
              </a:rPr>
              <a:t>Life cycle of a</a:t>
            </a:r>
          </a:p>
          <a:p>
            <a:pPr algn="ctr"/>
            <a:r>
              <a:rPr lang="en-US" altLang="ko-KR" sz="8000" b="1" dirty="0" smtClean="0">
                <a:ln/>
                <a:solidFill>
                  <a:schemeClr val="accent3"/>
                </a:solidFill>
                <a:effectLst>
                  <a:glow rad="228600">
                    <a:schemeClr val="accent4">
                      <a:satMod val="175000"/>
                      <a:alpha val="40000"/>
                    </a:schemeClr>
                  </a:glow>
                </a:effectLst>
                <a:latin typeface="AR BLANCA" pitchFamily="2" charset="0"/>
              </a:rPr>
              <a:t>Frog</a:t>
            </a:r>
            <a:endParaRPr lang="en-US" altLang="ko-KR" sz="8000" b="1" cap="none" spc="0" dirty="0">
              <a:ln/>
              <a:solidFill>
                <a:schemeClr val="accent3"/>
              </a:solidFill>
              <a:effectLst>
                <a:glow rad="228600">
                  <a:schemeClr val="accent4">
                    <a:satMod val="175000"/>
                    <a:alpha val="40000"/>
                  </a:schemeClr>
                </a:glow>
              </a:effectLst>
              <a:latin typeface="AR BLANCA" pitchFamily="2"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제목 3"/>
          <p:cNvSpPr>
            <a:spLocks noGrp="1"/>
          </p:cNvSpPr>
          <p:nvPr>
            <p:ph type="title"/>
          </p:nvPr>
        </p:nvSpPr>
        <p:spPr/>
        <p:txBody>
          <a:bodyPr>
            <a:normAutofit/>
          </a:bodyPr>
          <a:lstStyle/>
          <a:p>
            <a:r>
              <a:rPr lang="en-US" altLang="ko-KR" sz="6000" dirty="0" smtClean="0">
                <a:solidFill>
                  <a:schemeClr val="accent2">
                    <a:lumMod val="60000"/>
                    <a:lumOff val="40000"/>
                  </a:schemeClr>
                </a:solidFill>
                <a:latin typeface="AR BLANCA" pitchFamily="2" charset="0"/>
              </a:rPr>
              <a:t>Stage 1. </a:t>
            </a:r>
            <a:r>
              <a:rPr lang="en-US" altLang="ko-KR" sz="6000" dirty="0" smtClean="0">
                <a:solidFill>
                  <a:schemeClr val="accent4">
                    <a:lumMod val="60000"/>
                    <a:lumOff val="40000"/>
                  </a:schemeClr>
                </a:solidFill>
                <a:latin typeface="AR BLANCA" pitchFamily="2" charset="0"/>
              </a:rPr>
              <a:t>Egg</a:t>
            </a:r>
            <a:endParaRPr lang="ko-KR" altLang="en-US" sz="6000" dirty="0">
              <a:solidFill>
                <a:schemeClr val="accent4">
                  <a:lumMod val="60000"/>
                  <a:lumOff val="40000"/>
                </a:schemeClr>
              </a:solidFill>
              <a:latin typeface="AR BLANCA" pitchFamily="2" charset="0"/>
            </a:endParaRPr>
          </a:p>
        </p:txBody>
      </p:sp>
      <p:sp>
        <p:nvSpPr>
          <p:cNvPr id="5" name="내용 개체 틀 4"/>
          <p:cNvSpPr>
            <a:spLocks noGrp="1"/>
          </p:cNvSpPr>
          <p:nvPr>
            <p:ph sz="quarter" idx="1"/>
          </p:nvPr>
        </p:nvSpPr>
        <p:spPr/>
        <p:style>
          <a:lnRef idx="1">
            <a:schemeClr val="accent2"/>
          </a:lnRef>
          <a:fillRef idx="2">
            <a:schemeClr val="accent2"/>
          </a:fillRef>
          <a:effectRef idx="1">
            <a:schemeClr val="accent2"/>
          </a:effectRef>
          <a:fontRef idx="minor">
            <a:schemeClr val="dk1"/>
          </a:fontRef>
        </p:style>
        <p:txBody>
          <a:bodyPr/>
          <a:lstStyle/>
          <a:p>
            <a:r>
              <a:rPr lang="en-US" altLang="ko-KR" sz="3600" dirty="0" smtClean="0">
                <a:solidFill>
                  <a:schemeClr val="bg2">
                    <a:lumMod val="50000"/>
                  </a:schemeClr>
                </a:solidFill>
                <a:latin typeface="AR BLANCA" pitchFamily="2" charset="0"/>
              </a:rPr>
              <a:t>Spawn (egg-mass) </a:t>
            </a:r>
          </a:p>
          <a:p>
            <a:r>
              <a:rPr lang="en-US" altLang="ko-KR" sz="4400" dirty="0" smtClean="0">
                <a:latin typeface="Freestyle Script" pitchFamily="66" charset="0"/>
              </a:rPr>
              <a:t>Frogs tend to lay eggs single eggs in masses, whereas toads usually lay eggs in long chains. </a:t>
            </a:r>
            <a:br>
              <a:rPr lang="en-US" altLang="ko-KR" sz="4400" dirty="0" smtClean="0">
                <a:latin typeface="Freestyle Script" pitchFamily="66" charset="0"/>
              </a:rPr>
            </a:br>
            <a:r>
              <a:rPr lang="en-US" altLang="ko-KR" sz="4400" dirty="0" smtClean="0">
                <a:latin typeface="Freestyle Script" pitchFamily="66" charset="0"/>
              </a:rPr>
              <a:t>Some frogs leave after this point, but others stick around to watch over the little ones. Some have very unusual ways of caring for their young. </a:t>
            </a:r>
          </a:p>
          <a:p>
            <a:endParaRPr lang="ko-KR"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a:bodyPr>
          <a:lstStyle/>
          <a:p>
            <a:r>
              <a:rPr lang="en-US" altLang="ko-KR" sz="6000" dirty="0" smtClean="0">
                <a:solidFill>
                  <a:schemeClr val="accent2">
                    <a:lumMod val="60000"/>
                    <a:lumOff val="40000"/>
                  </a:schemeClr>
                </a:solidFill>
                <a:latin typeface="AR BLANCA" pitchFamily="2" charset="0"/>
              </a:rPr>
              <a:t>Stage 2. </a:t>
            </a:r>
            <a:r>
              <a:rPr lang="en-US" altLang="ko-KR" sz="6000" dirty="0" smtClean="0">
                <a:solidFill>
                  <a:schemeClr val="accent4">
                    <a:lumMod val="60000"/>
                    <a:lumOff val="40000"/>
                  </a:schemeClr>
                </a:solidFill>
                <a:latin typeface="AR BLANCA" pitchFamily="2" charset="0"/>
              </a:rPr>
              <a:t>Tadpole</a:t>
            </a:r>
            <a:endParaRPr lang="ko-KR" altLang="en-US" sz="6000" dirty="0">
              <a:solidFill>
                <a:schemeClr val="accent4">
                  <a:lumMod val="60000"/>
                  <a:lumOff val="40000"/>
                </a:schemeClr>
              </a:solidFill>
              <a:latin typeface="AR BLANCA" pitchFamily="2" charset="0"/>
            </a:endParaRPr>
          </a:p>
        </p:txBody>
      </p:sp>
      <p:sp>
        <p:nvSpPr>
          <p:cNvPr id="3" name="내용 개체 틀 2"/>
          <p:cNvSpPr>
            <a:spLocks noGrp="1"/>
          </p:cNvSpPr>
          <p:nvPr>
            <p:ph sz="quarter" idx="1"/>
          </p:nvPr>
        </p:nvSpPr>
        <p:spPr/>
        <p:style>
          <a:lnRef idx="1">
            <a:schemeClr val="accent3"/>
          </a:lnRef>
          <a:fillRef idx="2">
            <a:schemeClr val="accent3"/>
          </a:fillRef>
          <a:effectRef idx="1">
            <a:schemeClr val="accent3"/>
          </a:effectRef>
          <a:fontRef idx="minor">
            <a:schemeClr val="dk1"/>
          </a:fontRef>
        </p:style>
        <p:txBody>
          <a:bodyPr>
            <a:normAutofit fontScale="92500" lnSpcReduction="10000"/>
          </a:bodyPr>
          <a:lstStyle/>
          <a:p>
            <a:r>
              <a:rPr lang="en-US" altLang="ko-KR" sz="3200" dirty="0" smtClean="0">
                <a:latin typeface="Freestyle Script" pitchFamily="66" charset="0"/>
              </a:rPr>
              <a:t>Shortly after hatching, the tadpole still feeds on the remaining yolk, which is actually in its gut! </a:t>
            </a:r>
          </a:p>
          <a:p>
            <a:r>
              <a:rPr lang="en-US" altLang="ko-KR" sz="3200" dirty="0" smtClean="0">
                <a:latin typeface="Freestyle Script" pitchFamily="66" charset="0"/>
              </a:rPr>
              <a:t>The tadpole at this point consists of poorly developed gills, a mouth, and a tail. They usually will stick themselves to floating weeds or grasses in the water using little sticky organs between its' mouth and belly area.</a:t>
            </a:r>
          </a:p>
          <a:p>
            <a:r>
              <a:rPr lang="en-US" altLang="ko-KR" sz="3200" dirty="0" smtClean="0">
                <a:latin typeface="Freestyle Script" pitchFamily="66" charset="0"/>
              </a:rPr>
              <a:t> Then, 7 to 10 days after the tadpole has hatched, it will begin to swim around and feed on algae.</a:t>
            </a:r>
            <a:br>
              <a:rPr lang="en-US" altLang="ko-KR" sz="3200" dirty="0" smtClean="0">
                <a:latin typeface="Freestyle Script" pitchFamily="66" charset="0"/>
              </a:rPr>
            </a:br>
            <a:r>
              <a:rPr lang="en-US" altLang="ko-KR" sz="3200" dirty="0" smtClean="0">
                <a:latin typeface="Freestyle Script" pitchFamily="66" charset="0"/>
              </a:rPr>
              <a:t>After about 4 weeks, the gills start getting grown over by skin, until they eventually disappear. The tadpoles get teeny tiny teeth which help them grate food turning it into soupy oxygenated particles. </a:t>
            </a:r>
          </a:p>
          <a:p>
            <a:endParaRPr lang="ko-KR"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611560" y="620688"/>
            <a:ext cx="7467600" cy="1143000"/>
          </a:xfrm>
        </p:spPr>
        <p:txBody>
          <a:bodyPr>
            <a:noAutofit/>
          </a:bodyPr>
          <a:lstStyle/>
          <a:p>
            <a:r>
              <a:rPr lang="en-US" altLang="ko-KR" sz="6000" dirty="0" smtClean="0">
                <a:solidFill>
                  <a:schemeClr val="accent2">
                    <a:lumMod val="60000"/>
                    <a:lumOff val="40000"/>
                  </a:schemeClr>
                </a:solidFill>
                <a:latin typeface="AR BLANCA" pitchFamily="2" charset="0"/>
              </a:rPr>
              <a:t>Stage 3.</a:t>
            </a:r>
            <a:r>
              <a:rPr lang="en-US" altLang="ko-KR" sz="6000" dirty="0" smtClean="0">
                <a:solidFill>
                  <a:schemeClr val="accent4">
                    <a:lumMod val="60000"/>
                    <a:lumOff val="40000"/>
                  </a:schemeClr>
                </a:solidFill>
                <a:latin typeface="AR BLANCA" pitchFamily="2" charset="0"/>
              </a:rPr>
              <a:t/>
            </a:r>
            <a:br>
              <a:rPr lang="en-US" altLang="ko-KR" sz="6000" dirty="0" smtClean="0">
                <a:solidFill>
                  <a:schemeClr val="accent4">
                    <a:lumMod val="60000"/>
                    <a:lumOff val="40000"/>
                  </a:schemeClr>
                </a:solidFill>
                <a:latin typeface="AR BLANCA" pitchFamily="2" charset="0"/>
              </a:rPr>
            </a:br>
            <a:r>
              <a:rPr lang="en-US" altLang="ko-KR" sz="6000" dirty="0" smtClean="0">
                <a:solidFill>
                  <a:schemeClr val="accent4">
                    <a:lumMod val="60000"/>
                    <a:lumOff val="40000"/>
                  </a:schemeClr>
                </a:solidFill>
                <a:latin typeface="AR BLANCA" pitchFamily="2" charset="0"/>
              </a:rPr>
              <a:t>Tadpole with legs</a:t>
            </a:r>
            <a:endParaRPr lang="ko-KR" altLang="en-US" sz="6000" dirty="0">
              <a:solidFill>
                <a:schemeClr val="accent4">
                  <a:lumMod val="60000"/>
                  <a:lumOff val="40000"/>
                </a:schemeClr>
              </a:solidFill>
              <a:latin typeface="AR BLANCA" pitchFamily="2" charset="0"/>
            </a:endParaRPr>
          </a:p>
        </p:txBody>
      </p:sp>
      <p:sp>
        <p:nvSpPr>
          <p:cNvPr id="3" name="내용 개체 틀 2"/>
          <p:cNvSpPr>
            <a:spLocks noGrp="1"/>
          </p:cNvSpPr>
          <p:nvPr>
            <p:ph sz="quarter" idx="1"/>
          </p:nvPr>
        </p:nvSpPr>
        <p:spPr>
          <a:xfrm>
            <a:off x="467544" y="1628800"/>
            <a:ext cx="7467600" cy="4873752"/>
          </a:xfrm>
        </p:spPr>
        <p:style>
          <a:lnRef idx="1">
            <a:schemeClr val="accent1"/>
          </a:lnRef>
          <a:fillRef idx="2">
            <a:schemeClr val="accent1"/>
          </a:fillRef>
          <a:effectRef idx="1">
            <a:schemeClr val="accent1"/>
          </a:effectRef>
          <a:fontRef idx="minor">
            <a:schemeClr val="dk1"/>
          </a:fontRef>
        </p:style>
        <p:txBody>
          <a:bodyPr>
            <a:noAutofit/>
          </a:bodyPr>
          <a:lstStyle/>
          <a:p>
            <a:r>
              <a:rPr lang="en-US" altLang="ko-KR" sz="3600" dirty="0" smtClean="0">
                <a:latin typeface="Freestyle Script" pitchFamily="66" charset="0"/>
              </a:rPr>
              <a:t>After about 6 to 9 weeks, little tiny legs start to sprout. The head becomes more distinct and the body elongates. By now the diet may grow to include larger items like dead insects and even plants.</a:t>
            </a:r>
            <a:br>
              <a:rPr lang="en-US" altLang="ko-KR" sz="3600" dirty="0" smtClean="0">
                <a:latin typeface="Freestyle Script" pitchFamily="66" charset="0"/>
              </a:rPr>
            </a:br>
            <a:r>
              <a:rPr lang="en-US" altLang="ko-KR" sz="3600" dirty="0" smtClean="0">
                <a:latin typeface="Freestyle Script" pitchFamily="66" charset="0"/>
              </a:rPr>
              <a:t>The arms will begin to bulge where they will eventually pop out, elbow first.</a:t>
            </a:r>
            <a:br>
              <a:rPr lang="en-US" altLang="ko-KR" sz="3600" dirty="0" smtClean="0">
                <a:latin typeface="Freestyle Script" pitchFamily="66" charset="0"/>
              </a:rPr>
            </a:br>
            <a:r>
              <a:rPr lang="en-US" altLang="ko-KR" sz="3600" dirty="0" smtClean="0">
                <a:latin typeface="Freestyle Script" pitchFamily="66" charset="0"/>
              </a:rPr>
              <a:t>After about 9 weeks, the tadpole looks more like a teeny frog with a really long tail. It is now well on it's way to being almost </a:t>
            </a:r>
            <a:r>
              <a:rPr lang="en-US" altLang="ko-KR" sz="3600" dirty="0" err="1" smtClean="0">
                <a:latin typeface="Freestyle Script" pitchFamily="66" charset="0"/>
              </a:rPr>
              <a:t>ful</a:t>
            </a:r>
            <a:r>
              <a:rPr lang="en-US" altLang="ko-KR" sz="3600" dirty="0" smtClean="0">
                <a:latin typeface="Freestyle Script" pitchFamily="66" charset="0"/>
              </a:rPr>
              <a:t> </a:t>
            </a:r>
            <a:r>
              <a:rPr lang="en-US" altLang="ko-KR" sz="3600" dirty="0" err="1" smtClean="0">
                <a:latin typeface="Freestyle Script" pitchFamily="66" charset="0"/>
              </a:rPr>
              <a:t>lgrown</a:t>
            </a:r>
            <a:r>
              <a:rPr lang="en-US" altLang="ko-KR" sz="3600" dirty="0" smtClean="0">
                <a:latin typeface="Freestyle Script" pitchFamily="66" charset="0"/>
              </a:rPr>
              <a:t>! </a:t>
            </a:r>
            <a:br>
              <a:rPr lang="en-US" altLang="ko-KR" sz="3600" dirty="0" smtClean="0">
                <a:latin typeface="Freestyle Script" pitchFamily="66" charset="0"/>
              </a:rPr>
            </a:br>
            <a:endParaRPr lang="ko-KR" altLang="en-US" sz="3600" dirty="0">
              <a:latin typeface="Freestyle Script" pitchFamily="66"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오렌지">
  <a:themeElements>
    <a:clrScheme name="메트로">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오렌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오렌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132</TotalTime>
  <Words>507</Words>
  <Application>Microsoft Office PowerPoint</Application>
  <PresentationFormat>화면 슬라이드 쇼(4:3)</PresentationFormat>
  <Paragraphs>42</Paragraphs>
  <Slides>12</Slides>
  <Notes>0</Notes>
  <HiddenSlides>0</HiddenSlides>
  <MMClips>0</MMClips>
  <ScaleCrop>false</ScaleCrop>
  <HeadingPairs>
    <vt:vector size="4" baseType="variant">
      <vt:variant>
        <vt:lpstr>테마</vt:lpstr>
      </vt:variant>
      <vt:variant>
        <vt:i4>1</vt:i4>
      </vt:variant>
      <vt:variant>
        <vt:lpstr>슬라이드 제목</vt:lpstr>
      </vt:variant>
      <vt:variant>
        <vt:i4>12</vt:i4>
      </vt:variant>
    </vt:vector>
  </HeadingPairs>
  <TitlesOfParts>
    <vt:vector size="13" baseType="lpstr">
      <vt:lpstr>오렌지</vt:lpstr>
      <vt:lpstr>슬라이드 1</vt:lpstr>
      <vt:lpstr>슬라이드 2</vt:lpstr>
      <vt:lpstr>슬라이드 3</vt:lpstr>
      <vt:lpstr>슬라이드 4</vt:lpstr>
      <vt:lpstr>슬라이드 5</vt:lpstr>
      <vt:lpstr>슬라이드 6</vt:lpstr>
      <vt:lpstr>Stage 1. Egg</vt:lpstr>
      <vt:lpstr>Stage 2. Tadpole</vt:lpstr>
      <vt:lpstr>Stage 3. Tadpole with legs</vt:lpstr>
      <vt:lpstr>Stage 4. Froglet</vt:lpstr>
      <vt:lpstr>Stage 5. Adult frog</vt:lpstr>
      <vt:lpstr>슬라이드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슬라이드 1</dc:title>
  <dc:creator>내문서</dc:creator>
  <cp:lastModifiedBy>내문서</cp:lastModifiedBy>
  <cp:revision>14</cp:revision>
  <dcterms:created xsi:type="dcterms:W3CDTF">2012-10-23T07:20:05Z</dcterms:created>
  <dcterms:modified xsi:type="dcterms:W3CDTF">2012-10-24T08:23:52Z</dcterms:modified>
</cp:coreProperties>
</file>